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76" r:id="rId1"/>
  </p:sldMasterIdLst>
  <p:notesMasterIdLst>
    <p:notesMasterId r:id="rId55"/>
  </p:notesMasterIdLst>
  <p:handoutMasterIdLst>
    <p:handoutMasterId r:id="rId56"/>
  </p:handoutMasterIdLst>
  <p:sldIdLst>
    <p:sldId id="366" r:id="rId2"/>
    <p:sldId id="409" r:id="rId3"/>
    <p:sldId id="402" r:id="rId4"/>
    <p:sldId id="369" r:id="rId5"/>
    <p:sldId id="404" r:id="rId6"/>
    <p:sldId id="428" r:id="rId7"/>
    <p:sldId id="371" r:id="rId8"/>
    <p:sldId id="415" r:id="rId9"/>
    <p:sldId id="414" r:id="rId10"/>
    <p:sldId id="433" r:id="rId11"/>
    <p:sldId id="410" r:id="rId12"/>
    <p:sldId id="374" r:id="rId13"/>
    <p:sldId id="345" r:id="rId14"/>
    <p:sldId id="434" r:id="rId15"/>
    <p:sldId id="431" r:id="rId16"/>
    <p:sldId id="432" r:id="rId17"/>
    <p:sldId id="435" r:id="rId18"/>
    <p:sldId id="436" r:id="rId19"/>
    <p:sldId id="341" r:id="rId20"/>
    <p:sldId id="440" r:id="rId21"/>
    <p:sldId id="348" r:id="rId22"/>
    <p:sldId id="405" r:id="rId23"/>
    <p:sldId id="406" r:id="rId24"/>
    <p:sldId id="411" r:id="rId25"/>
    <p:sldId id="437" r:id="rId26"/>
    <p:sldId id="439" r:id="rId27"/>
    <p:sldId id="438" r:id="rId28"/>
    <p:sldId id="384" r:id="rId29"/>
    <p:sldId id="441" r:id="rId30"/>
    <p:sldId id="412" r:id="rId31"/>
    <p:sldId id="418" r:id="rId32"/>
    <p:sldId id="445" r:id="rId33"/>
    <p:sldId id="446" r:id="rId34"/>
    <p:sldId id="454" r:id="rId35"/>
    <p:sldId id="452" r:id="rId36"/>
    <p:sldId id="451" r:id="rId37"/>
    <p:sldId id="453" r:id="rId38"/>
    <p:sldId id="442" r:id="rId39"/>
    <p:sldId id="342" r:id="rId40"/>
    <p:sldId id="379" r:id="rId41"/>
    <p:sldId id="386" r:id="rId42"/>
    <p:sldId id="447" r:id="rId43"/>
    <p:sldId id="413" r:id="rId44"/>
    <p:sldId id="455" r:id="rId45"/>
    <p:sldId id="382" r:id="rId46"/>
    <p:sldId id="365" r:id="rId47"/>
    <p:sldId id="356" r:id="rId48"/>
    <p:sldId id="357" r:id="rId49"/>
    <p:sldId id="422" r:id="rId50"/>
    <p:sldId id="450" r:id="rId51"/>
    <p:sldId id="443" r:id="rId52"/>
    <p:sldId id="456" r:id="rId53"/>
    <p:sldId id="401" r:id="rId54"/>
  </p:sldIdLst>
  <p:sldSz cx="9144000" cy="6858000" type="screen4x3"/>
  <p:notesSz cx="6985000" cy="9271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0">
          <p15:clr>
            <a:srgbClr val="A4A3A4"/>
          </p15:clr>
        </p15:guide>
        <p15:guide id="2" pos="22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6497BA"/>
    <a:srgbClr val="6699FF"/>
    <a:srgbClr val="99CCFF"/>
    <a:srgbClr val="9900FF"/>
    <a:srgbClr val="FF9933"/>
    <a:srgbClr val="9900CC"/>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76" autoAdjust="0"/>
    <p:restoredTop sz="99148" autoAdjust="0"/>
  </p:normalViewPr>
  <p:slideViewPr>
    <p:cSldViewPr>
      <p:cViewPr varScale="1">
        <p:scale>
          <a:sx n="68" d="100"/>
          <a:sy n="68" d="100"/>
        </p:scale>
        <p:origin x="1192" y="4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81" d="100"/>
          <a:sy n="81" d="100"/>
        </p:scale>
        <p:origin x="-1992" y="-102"/>
      </p:cViewPr>
      <p:guideLst>
        <p:guide orient="horz" pos="2920"/>
        <p:guide pos="220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61"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ou, XinHua" userId="98dc2167-0ff3-4478-be97-071331aa05c8" providerId="ADAL" clId="{A4C42773-07D7-44C4-BEEB-23F9D89DA9EF}"/>
    <pc:docChg chg="undo redo custSel addSld delSld modSld sldOrd">
      <pc:chgData name="Zhou, XinHua" userId="98dc2167-0ff3-4478-be97-071331aa05c8" providerId="ADAL" clId="{A4C42773-07D7-44C4-BEEB-23F9D89DA9EF}" dt="2017-12-04T02:56:31.265" v="188" actId="14100"/>
      <pc:docMkLst>
        <pc:docMk/>
      </pc:docMkLst>
      <pc:sldChg chg="modSp">
        <pc:chgData name="Zhou, XinHua" userId="98dc2167-0ff3-4478-be97-071331aa05c8" providerId="ADAL" clId="{A4C42773-07D7-44C4-BEEB-23F9D89DA9EF}" dt="2017-12-04T01:32:22.414" v="53" actId="14100"/>
        <pc:sldMkLst>
          <pc:docMk/>
          <pc:sldMk cId="0" sldId="342"/>
        </pc:sldMkLst>
        <pc:picChg chg="mod">
          <ac:chgData name="Zhou, XinHua" userId="98dc2167-0ff3-4478-be97-071331aa05c8" providerId="ADAL" clId="{A4C42773-07D7-44C4-BEEB-23F9D89DA9EF}" dt="2017-12-04T01:32:22.414" v="53" actId="14100"/>
          <ac:picMkLst>
            <pc:docMk/>
            <pc:sldMk cId="0" sldId="342"/>
            <ac:picMk id="3" creationId="{00000000-0000-0000-0000-000000000000}"/>
          </ac:picMkLst>
        </pc:picChg>
      </pc:sldChg>
      <pc:sldChg chg="addSp delSp modSp">
        <pc:chgData name="Zhou, XinHua" userId="98dc2167-0ff3-4478-be97-071331aa05c8" providerId="ADAL" clId="{A4C42773-07D7-44C4-BEEB-23F9D89DA9EF}" dt="2017-12-04T02:56:31.265" v="188" actId="14100"/>
        <pc:sldMkLst>
          <pc:docMk/>
          <pc:sldMk cId="0" sldId="382"/>
        </pc:sldMkLst>
        <pc:spChg chg="add del mod">
          <ac:chgData name="Zhou, XinHua" userId="98dc2167-0ff3-4478-be97-071331aa05c8" providerId="ADAL" clId="{A4C42773-07D7-44C4-BEEB-23F9D89DA9EF}" dt="2017-12-04T02:54:42.785" v="158" actId="478"/>
          <ac:spMkLst>
            <pc:docMk/>
            <pc:sldMk cId="0" sldId="382"/>
            <ac:spMk id="3" creationId="{98C01F4A-B3D4-42A5-8F4A-51C757B1E5DE}"/>
          </ac:spMkLst>
        </pc:spChg>
        <pc:spChg chg="add del mod">
          <ac:chgData name="Zhou, XinHua" userId="98dc2167-0ff3-4478-be97-071331aa05c8" providerId="ADAL" clId="{A4C42773-07D7-44C4-BEEB-23F9D89DA9EF}" dt="2017-12-04T02:54:54.688" v="163" actId="478"/>
          <ac:spMkLst>
            <pc:docMk/>
            <pc:sldMk cId="0" sldId="382"/>
            <ac:spMk id="5" creationId="{53F1AABB-A53E-43F1-BEB2-1831F58B42DD}"/>
          </ac:spMkLst>
        </pc:spChg>
        <pc:picChg chg="add del">
          <ac:chgData name="Zhou, XinHua" userId="98dc2167-0ff3-4478-be97-071331aa05c8" providerId="ADAL" clId="{A4C42773-07D7-44C4-BEEB-23F9D89DA9EF}" dt="2017-12-04T02:54:45.889" v="159" actId="478"/>
          <ac:picMkLst>
            <pc:docMk/>
            <pc:sldMk cId="0" sldId="382"/>
            <ac:picMk id="6" creationId="{00000000-0000-0000-0000-000000000000}"/>
          </ac:picMkLst>
        </pc:picChg>
        <pc:picChg chg="del">
          <ac:chgData name="Zhou, XinHua" userId="98dc2167-0ff3-4478-be97-071331aa05c8" providerId="ADAL" clId="{A4C42773-07D7-44C4-BEEB-23F9D89DA9EF}" dt="2017-12-04T02:54:45.889" v="159" actId="478"/>
          <ac:picMkLst>
            <pc:docMk/>
            <pc:sldMk cId="0" sldId="382"/>
            <ac:picMk id="7" creationId="{00000000-0000-0000-0000-000000000000}"/>
          </ac:picMkLst>
        </pc:picChg>
        <pc:picChg chg="add del mod">
          <ac:chgData name="Zhou, XinHua" userId="98dc2167-0ff3-4478-be97-071331aa05c8" providerId="ADAL" clId="{A4C42773-07D7-44C4-BEEB-23F9D89DA9EF}" dt="2017-12-04T02:54:40.679" v="157" actId="14100"/>
          <ac:picMkLst>
            <pc:docMk/>
            <pc:sldMk cId="0" sldId="382"/>
            <ac:picMk id="3074" creationId="{C55F4956-6398-487C-BCE5-7694A905858D}"/>
          </ac:picMkLst>
        </pc:picChg>
        <pc:picChg chg="add del mod">
          <ac:chgData name="Zhou, XinHua" userId="98dc2167-0ff3-4478-be97-071331aa05c8" providerId="ADAL" clId="{A4C42773-07D7-44C4-BEEB-23F9D89DA9EF}" dt="2017-12-04T02:54:54.688" v="163" actId="478"/>
          <ac:picMkLst>
            <pc:docMk/>
            <pc:sldMk cId="0" sldId="382"/>
            <ac:picMk id="3075" creationId="{CB17505F-301C-4ED3-9740-415D4CBD1170}"/>
          </ac:picMkLst>
        </pc:picChg>
        <pc:picChg chg="add mod">
          <ac:chgData name="Zhou, XinHua" userId="98dc2167-0ff3-4478-be97-071331aa05c8" providerId="ADAL" clId="{A4C42773-07D7-44C4-BEEB-23F9D89DA9EF}" dt="2017-12-04T02:56:28.831" v="187" actId="1076"/>
          <ac:picMkLst>
            <pc:docMk/>
            <pc:sldMk cId="0" sldId="382"/>
            <ac:picMk id="3076" creationId="{2F1D71E7-5655-47B9-8D96-65EA0AB9F3D8}"/>
          </ac:picMkLst>
        </pc:picChg>
        <pc:picChg chg="add del">
          <ac:chgData name="Zhou, XinHua" userId="98dc2167-0ff3-4478-be97-071331aa05c8" providerId="ADAL" clId="{A4C42773-07D7-44C4-BEEB-23F9D89DA9EF}" dt="2017-12-04T02:55:16.012" v="170" actId="14100"/>
          <ac:picMkLst>
            <pc:docMk/>
            <pc:sldMk cId="0" sldId="382"/>
            <ac:picMk id="3077" creationId="{AC708FC8-627B-4DA4-86F9-57F91A93D934}"/>
          </ac:picMkLst>
        </pc:picChg>
        <pc:picChg chg="add mod">
          <ac:chgData name="Zhou, XinHua" userId="98dc2167-0ff3-4478-be97-071331aa05c8" providerId="ADAL" clId="{A4C42773-07D7-44C4-BEEB-23F9D89DA9EF}" dt="2017-12-04T02:56:31.265" v="188" actId="14100"/>
          <ac:picMkLst>
            <pc:docMk/>
            <pc:sldMk cId="0" sldId="382"/>
            <ac:picMk id="3078" creationId="{C281C919-503E-436B-A099-91AAA5A8D9CE}"/>
          </ac:picMkLst>
        </pc:picChg>
      </pc:sldChg>
      <pc:sldChg chg="modSp ord">
        <pc:chgData name="Zhou, XinHua" userId="98dc2167-0ff3-4478-be97-071331aa05c8" providerId="ADAL" clId="{A4C42773-07D7-44C4-BEEB-23F9D89DA9EF}" dt="2017-12-04T01:15:59.387" v="13" actId="14100"/>
        <pc:sldMkLst>
          <pc:docMk/>
          <pc:sldMk cId="0" sldId="434"/>
        </pc:sldMkLst>
        <pc:spChg chg="mod">
          <ac:chgData name="Zhou, XinHua" userId="98dc2167-0ff3-4478-be97-071331aa05c8" providerId="ADAL" clId="{A4C42773-07D7-44C4-BEEB-23F9D89DA9EF}" dt="2017-12-04T01:13:59.020" v="12" actId="1037"/>
          <ac:spMkLst>
            <pc:docMk/>
            <pc:sldMk cId="0" sldId="434"/>
            <ac:spMk id="4" creationId="{00000000-0000-0000-0000-000000000000}"/>
          </ac:spMkLst>
        </pc:spChg>
      </pc:sldChg>
      <pc:sldChg chg="modSp">
        <pc:chgData name="Zhou, XinHua" userId="98dc2167-0ff3-4478-be97-071331aa05c8" providerId="ADAL" clId="{A4C42773-07D7-44C4-BEEB-23F9D89DA9EF}" dt="2017-12-04T02:00:26.639" v="144" actId="20577"/>
        <pc:sldMkLst>
          <pc:docMk/>
          <pc:sldMk cId="1466548747" sldId="443"/>
        </pc:sldMkLst>
        <pc:spChg chg="mod">
          <ac:chgData name="Zhou, XinHua" userId="98dc2167-0ff3-4478-be97-071331aa05c8" providerId="ADAL" clId="{A4C42773-07D7-44C4-BEEB-23F9D89DA9EF}" dt="2017-12-04T02:00:26.639" v="144" actId="20577"/>
          <ac:spMkLst>
            <pc:docMk/>
            <pc:sldMk cId="1466548747" sldId="443"/>
            <ac:spMk id="2" creationId="{00000000-0000-0000-0000-000000000000}"/>
          </ac:spMkLst>
        </pc:spChg>
      </pc:sldChg>
      <pc:sldChg chg="addSp delSp modSp add">
        <pc:chgData name="Zhou, XinHua" userId="98dc2167-0ff3-4478-be97-071331aa05c8" providerId="ADAL" clId="{A4C42773-07D7-44C4-BEEB-23F9D89DA9EF}" dt="2017-12-04T01:46:15.821" v="92" actId="1076"/>
        <pc:sldMkLst>
          <pc:docMk/>
          <pc:sldMk cId="2433786208" sldId="456"/>
        </pc:sldMkLst>
        <pc:spChg chg="add del">
          <ac:chgData name="Zhou, XinHua" userId="98dc2167-0ff3-4478-be97-071331aa05c8" providerId="ADAL" clId="{A4C42773-07D7-44C4-BEEB-23F9D89DA9EF}" dt="2017-12-04T01:45:59.114" v="90" actId="1076"/>
          <ac:spMkLst>
            <pc:docMk/>
            <pc:sldMk cId="2433786208" sldId="456"/>
            <ac:spMk id="2" creationId="{770CD6A8-7A3D-4FDA-A6A9-7F0FE24A8104}"/>
          </ac:spMkLst>
        </pc:spChg>
        <pc:spChg chg="mod">
          <ac:chgData name="Zhou, XinHua" userId="98dc2167-0ff3-4478-be97-071331aa05c8" providerId="ADAL" clId="{A4C42773-07D7-44C4-BEEB-23F9D89DA9EF}" dt="2017-12-04T01:45:07.245" v="81" actId="404"/>
          <ac:spMkLst>
            <pc:docMk/>
            <pc:sldMk cId="2433786208" sldId="456"/>
            <ac:spMk id="3" creationId="{983E0F6D-140A-4408-8970-A040B04039DC}"/>
          </ac:spMkLst>
        </pc:spChg>
        <pc:graphicFrameChg chg="add del mod">
          <ac:chgData name="Zhou, XinHua" userId="98dc2167-0ff3-4478-be97-071331aa05c8" providerId="ADAL" clId="{A4C42773-07D7-44C4-BEEB-23F9D89DA9EF}" dt="2017-12-04T01:45:59.083" v="89" actId="1076"/>
          <ac:graphicFrameMkLst>
            <pc:docMk/>
            <pc:sldMk cId="2433786208" sldId="456"/>
            <ac:graphicFrameMk id="4" creationId="{7BE43725-E026-411E-BAAF-2E087FB23F19}"/>
          </ac:graphicFrameMkLst>
        </pc:graphicFrameChg>
        <pc:picChg chg="add mod">
          <ac:chgData name="Zhou, XinHua" userId="98dc2167-0ff3-4478-be97-071331aa05c8" providerId="ADAL" clId="{A4C42773-07D7-44C4-BEEB-23F9D89DA9EF}" dt="2017-12-04T01:46:15.821" v="92" actId="1076"/>
          <ac:picMkLst>
            <pc:docMk/>
            <pc:sldMk cId="2433786208" sldId="456"/>
            <ac:picMk id="5" creationId="{DA94E78B-6521-47A0-B60F-453B5DB8528C}"/>
          </ac:picMkLst>
        </pc:picChg>
      </pc:sldChg>
      <pc:sldChg chg="addSp modSp add del">
        <pc:chgData name="Zhou, XinHua" userId="98dc2167-0ff3-4478-be97-071331aa05c8" providerId="ADAL" clId="{A4C42773-07D7-44C4-BEEB-23F9D89DA9EF}" dt="2017-12-04T01:44:23.318" v="54" actId="2696"/>
        <pc:sldMkLst>
          <pc:docMk/>
          <pc:sldMk cId="2698597643" sldId="456"/>
        </pc:sldMkLst>
        <pc:spChg chg="mod">
          <ac:chgData name="Zhou, XinHua" userId="98dc2167-0ff3-4478-be97-071331aa05c8" providerId="ADAL" clId="{A4C42773-07D7-44C4-BEEB-23F9D89DA9EF}" dt="2017-12-04T01:32:18.717" v="51" actId="404"/>
          <ac:spMkLst>
            <pc:docMk/>
            <pc:sldMk cId="2698597643" sldId="456"/>
            <ac:spMk id="3" creationId="{3D51A9A0-B55E-4E56-9D8E-FA0658AB55E6}"/>
          </ac:spMkLst>
        </pc:spChg>
        <pc:picChg chg="add">
          <ac:chgData name="Zhou, XinHua" userId="98dc2167-0ff3-4478-be97-071331aa05c8" providerId="ADAL" clId="{A4C42773-07D7-44C4-BEEB-23F9D89DA9EF}" dt="2017-12-04T01:22:48.909" v="19" actId="2696"/>
          <ac:picMkLst>
            <pc:docMk/>
            <pc:sldMk cId="2698597643" sldId="456"/>
            <ac:picMk id="4" creationId="{80C54C06-B388-4EC3-A8EA-CDA6B911D326}"/>
          </ac:picMkLst>
        </pc:picChg>
      </pc:sldChg>
      <pc:sldChg chg="addSp delSp modSp add">
        <pc:chgData name="Zhou, XinHua" userId="98dc2167-0ff3-4478-be97-071331aa05c8" providerId="ADAL" clId="{A4C42773-07D7-44C4-BEEB-23F9D89DA9EF}" dt="2017-12-04T01:55:52.897" v="103" actId="1076"/>
        <pc:sldMkLst>
          <pc:docMk/>
          <pc:sldMk cId="2702849651" sldId="457"/>
        </pc:sldMkLst>
        <pc:spChg chg="add del mod">
          <ac:chgData name="Zhou, XinHua" userId="98dc2167-0ff3-4478-be97-071331aa05c8" providerId="ADAL" clId="{A4C42773-07D7-44C4-BEEB-23F9D89DA9EF}" dt="2017-12-04T01:55:39.778" v="99" actId="1076"/>
          <ac:spMkLst>
            <pc:docMk/>
            <pc:sldMk cId="2702849651" sldId="457"/>
            <ac:spMk id="4" creationId="{47B8CBCC-E3F2-4E3A-937A-9518624546A3}"/>
          </ac:spMkLst>
        </pc:spChg>
        <pc:graphicFrameChg chg="add del mod">
          <ac:chgData name="Zhou, XinHua" userId="98dc2167-0ff3-4478-be97-071331aa05c8" providerId="ADAL" clId="{A4C42773-07D7-44C4-BEEB-23F9D89DA9EF}" dt="2017-12-04T01:55:39.762" v="98" actId="1076"/>
          <ac:graphicFrameMkLst>
            <pc:docMk/>
            <pc:sldMk cId="2702849651" sldId="457"/>
            <ac:graphicFrameMk id="6" creationId="{7967E85D-6D0A-4BFA-AA16-755EEA1E7B65}"/>
          </ac:graphicFrameMkLst>
        </pc:graphicFrameChg>
        <pc:picChg chg="del">
          <ac:chgData name="Zhou, XinHua" userId="98dc2167-0ff3-4478-be97-071331aa05c8" providerId="ADAL" clId="{A4C42773-07D7-44C4-BEEB-23F9D89DA9EF}" dt="2017-12-04T01:46:35.383" v="94" actId="478"/>
          <ac:picMkLst>
            <pc:docMk/>
            <pc:sldMk cId="2702849651" sldId="457"/>
            <ac:picMk id="5" creationId="{DA94E78B-6521-47A0-B60F-453B5DB8528C}"/>
          </ac:picMkLst>
        </pc:picChg>
        <pc:picChg chg="add mod">
          <ac:chgData name="Zhou, XinHua" userId="98dc2167-0ff3-4478-be97-071331aa05c8" providerId="ADAL" clId="{A4C42773-07D7-44C4-BEEB-23F9D89DA9EF}" dt="2017-12-04T01:55:52.897" v="103" actId="1076"/>
          <ac:picMkLst>
            <pc:docMk/>
            <pc:sldMk cId="2702849651" sldId="457"/>
            <ac:picMk id="7" creationId="{C0149E23-2250-476F-84D9-C468863F5F7B}"/>
          </ac:picMkLst>
        </pc:picChg>
      </pc:sldChg>
    </pc:docChg>
  </pc:docChgLst>
  <pc:docChgLst>
    <pc:chgData name="Yang, Zhiwei" userId="d878d25c-14fc-4410-82eb-e0c7a4fad496" providerId="ADAL" clId="{4B490F66-2909-440E-B9DF-3C05961896B8}"/>
    <pc:docChg chg="undo custSel addSld delSld modSld sldOrd">
      <pc:chgData name="Yang, Zhiwei" userId="d878d25c-14fc-4410-82eb-e0c7a4fad496" providerId="ADAL" clId="{4B490F66-2909-440E-B9DF-3C05961896B8}" dt="2017-12-18T06:05:11.366" v="547" actId="1076"/>
      <pc:docMkLst>
        <pc:docMk/>
      </pc:docMkLst>
      <pc:sldChg chg="modSp">
        <pc:chgData name="Yang, Zhiwei" userId="d878d25c-14fc-4410-82eb-e0c7a4fad496" providerId="ADAL" clId="{4B490F66-2909-440E-B9DF-3C05961896B8}" dt="2017-12-07T02:25:02.199" v="100" actId="1076"/>
        <pc:sldMkLst>
          <pc:docMk/>
          <pc:sldMk cId="0" sldId="341"/>
        </pc:sldMkLst>
        <pc:picChg chg="mod">
          <ac:chgData name="Yang, Zhiwei" userId="d878d25c-14fc-4410-82eb-e0c7a4fad496" providerId="ADAL" clId="{4B490F66-2909-440E-B9DF-3C05961896B8}" dt="2017-12-07T02:25:02.199" v="100" actId="1076"/>
          <ac:picMkLst>
            <pc:docMk/>
            <pc:sldMk cId="0" sldId="341"/>
            <ac:picMk id="4" creationId="{00000000-0000-0000-0000-000000000000}"/>
          </ac:picMkLst>
        </pc:picChg>
      </pc:sldChg>
      <pc:sldChg chg="modSp">
        <pc:chgData name="Yang, Zhiwei" userId="d878d25c-14fc-4410-82eb-e0c7a4fad496" providerId="ADAL" clId="{4B490F66-2909-440E-B9DF-3C05961896B8}" dt="2017-12-07T02:25:38.956" v="106" actId="14100"/>
        <pc:sldMkLst>
          <pc:docMk/>
          <pc:sldMk cId="0" sldId="342"/>
        </pc:sldMkLst>
        <pc:picChg chg="mod">
          <ac:chgData name="Yang, Zhiwei" userId="d878d25c-14fc-4410-82eb-e0c7a4fad496" providerId="ADAL" clId="{4B490F66-2909-440E-B9DF-3C05961896B8}" dt="2017-12-07T02:25:38.956" v="106" actId="14100"/>
          <ac:picMkLst>
            <pc:docMk/>
            <pc:sldMk cId="0" sldId="342"/>
            <ac:picMk id="3" creationId="{00000000-0000-0000-0000-000000000000}"/>
          </ac:picMkLst>
        </pc:picChg>
      </pc:sldChg>
      <pc:sldChg chg="modSp">
        <pc:chgData name="Yang, Zhiwei" userId="d878d25c-14fc-4410-82eb-e0c7a4fad496" providerId="ADAL" clId="{4B490F66-2909-440E-B9DF-3C05961896B8}" dt="2017-12-18T04:31:30.638" v="482" actId="14100"/>
        <pc:sldMkLst>
          <pc:docMk/>
          <pc:sldMk cId="0" sldId="348"/>
        </pc:sldMkLst>
        <pc:picChg chg="mod">
          <ac:chgData name="Yang, Zhiwei" userId="d878d25c-14fc-4410-82eb-e0c7a4fad496" providerId="ADAL" clId="{4B490F66-2909-440E-B9DF-3C05961896B8}" dt="2017-12-18T04:31:30.638" v="482" actId="14100"/>
          <ac:picMkLst>
            <pc:docMk/>
            <pc:sldMk cId="0" sldId="348"/>
            <ac:picMk id="3" creationId="{00000000-0000-0000-0000-000000000000}"/>
          </ac:picMkLst>
        </pc:picChg>
      </pc:sldChg>
      <pc:sldChg chg="modSp">
        <pc:chgData name="Yang, Zhiwei" userId="d878d25c-14fc-4410-82eb-e0c7a4fad496" providerId="ADAL" clId="{4B490F66-2909-440E-B9DF-3C05961896B8}" dt="2017-12-18T05:58:07.187" v="545" actId="1076"/>
        <pc:sldMkLst>
          <pc:docMk/>
          <pc:sldMk cId="0" sldId="365"/>
        </pc:sldMkLst>
        <pc:picChg chg="mod">
          <ac:chgData name="Yang, Zhiwei" userId="d878d25c-14fc-4410-82eb-e0c7a4fad496" providerId="ADAL" clId="{4B490F66-2909-440E-B9DF-3C05961896B8}" dt="2017-12-18T05:58:07.187" v="545" actId="1076"/>
          <ac:picMkLst>
            <pc:docMk/>
            <pc:sldMk cId="0" sldId="365"/>
            <ac:picMk id="2" creationId="{00000000-0000-0000-0000-000000000000}"/>
          </ac:picMkLst>
        </pc:picChg>
      </pc:sldChg>
      <pc:sldChg chg="modSp">
        <pc:chgData name="Yang, Zhiwei" userId="d878d25c-14fc-4410-82eb-e0c7a4fad496" providerId="ADAL" clId="{4B490F66-2909-440E-B9DF-3C05961896B8}" dt="2017-12-18T06:05:11.366" v="547" actId="1076"/>
        <pc:sldMkLst>
          <pc:docMk/>
          <pc:sldMk cId="0" sldId="374"/>
        </pc:sldMkLst>
        <pc:graphicFrameChg chg="mod modGraphic">
          <ac:chgData name="Yang, Zhiwei" userId="d878d25c-14fc-4410-82eb-e0c7a4fad496" providerId="ADAL" clId="{4B490F66-2909-440E-B9DF-3C05961896B8}" dt="2017-12-18T06:05:11.366" v="547" actId="1076"/>
          <ac:graphicFrameMkLst>
            <pc:docMk/>
            <pc:sldMk cId="0" sldId="374"/>
            <ac:graphicFrameMk id="281604" creationId="{00000000-0000-0000-0000-000000000000}"/>
          </ac:graphicFrameMkLst>
        </pc:graphicFrameChg>
      </pc:sldChg>
      <pc:sldChg chg="addSp modSp">
        <pc:chgData name="Yang, Zhiwei" userId="d878d25c-14fc-4410-82eb-e0c7a4fad496" providerId="ADAL" clId="{4B490F66-2909-440E-B9DF-3C05961896B8}" dt="2017-12-18T05:56:27.147" v="536"/>
        <pc:sldMkLst>
          <pc:docMk/>
          <pc:sldMk cId="0" sldId="379"/>
        </pc:sldMkLst>
        <pc:spChg chg="add mod">
          <ac:chgData name="Yang, Zhiwei" userId="d878d25c-14fc-4410-82eb-e0c7a4fad496" providerId="ADAL" clId="{4B490F66-2909-440E-B9DF-3C05961896B8}" dt="2017-12-18T05:56:27.147" v="536"/>
          <ac:spMkLst>
            <pc:docMk/>
            <pc:sldMk cId="0" sldId="379"/>
            <ac:spMk id="3" creationId="{B81897BE-85C8-4C67-976D-EF07FE0FB77C}"/>
          </ac:spMkLst>
        </pc:spChg>
        <pc:picChg chg="add mod">
          <ac:chgData name="Yang, Zhiwei" userId="d878d25c-14fc-4410-82eb-e0c7a4fad496" providerId="ADAL" clId="{4B490F66-2909-440E-B9DF-3C05961896B8}" dt="2017-12-18T05:56:09.988" v="535" actId="14100"/>
          <ac:picMkLst>
            <pc:docMk/>
            <pc:sldMk cId="0" sldId="379"/>
            <ac:picMk id="2" creationId="{EB19B351-2612-4D98-8933-BA1BFABC0DC8}"/>
          </ac:picMkLst>
        </pc:picChg>
        <pc:picChg chg="mod">
          <ac:chgData name="Yang, Zhiwei" userId="d878d25c-14fc-4410-82eb-e0c7a4fad496" providerId="ADAL" clId="{4B490F66-2909-440E-B9DF-3C05961896B8}" dt="2017-12-18T05:55:31.939" v="530" actId="1076"/>
          <ac:picMkLst>
            <pc:docMk/>
            <pc:sldMk cId="0" sldId="379"/>
            <ac:picMk id="4" creationId="{00000000-0000-0000-0000-000000000000}"/>
          </ac:picMkLst>
        </pc:picChg>
      </pc:sldChg>
      <pc:sldChg chg="modSp">
        <pc:chgData name="Yang, Zhiwei" userId="d878d25c-14fc-4410-82eb-e0c7a4fad496" providerId="ADAL" clId="{4B490F66-2909-440E-B9DF-3C05961896B8}" dt="2017-12-07T00:50:06.505" v="44" actId="14100"/>
        <pc:sldMkLst>
          <pc:docMk/>
          <pc:sldMk cId="0" sldId="432"/>
        </pc:sldMkLst>
        <pc:picChg chg="mod">
          <ac:chgData name="Yang, Zhiwei" userId="d878d25c-14fc-4410-82eb-e0c7a4fad496" providerId="ADAL" clId="{4B490F66-2909-440E-B9DF-3C05961896B8}" dt="2017-12-07T00:50:03.739" v="43" actId="14100"/>
          <ac:picMkLst>
            <pc:docMk/>
            <pc:sldMk cId="0" sldId="432"/>
            <ac:picMk id="2" creationId="{00000000-0000-0000-0000-000000000000}"/>
          </ac:picMkLst>
        </pc:picChg>
        <pc:picChg chg="mod">
          <ac:chgData name="Yang, Zhiwei" userId="d878d25c-14fc-4410-82eb-e0c7a4fad496" providerId="ADAL" clId="{4B490F66-2909-440E-B9DF-3C05961896B8}" dt="2017-12-07T00:50:06.505" v="44" actId="14100"/>
          <ac:picMkLst>
            <pc:docMk/>
            <pc:sldMk cId="0" sldId="432"/>
            <ac:picMk id="3" creationId="{00000000-0000-0000-0000-000000000000}"/>
          </ac:picMkLst>
        </pc:picChg>
      </pc:sldChg>
      <pc:sldChg chg="modSp">
        <pc:chgData name="Yang, Zhiwei" userId="d878d25c-14fc-4410-82eb-e0c7a4fad496" providerId="ADAL" clId="{4B490F66-2909-440E-B9DF-3C05961896B8}" dt="2017-12-07T00:27:09.897" v="32" actId="20577"/>
        <pc:sldMkLst>
          <pc:docMk/>
          <pc:sldMk cId="0" sldId="433"/>
        </pc:sldMkLst>
        <pc:graphicFrameChg chg="mod modGraphic">
          <ac:chgData name="Yang, Zhiwei" userId="d878d25c-14fc-4410-82eb-e0c7a4fad496" providerId="ADAL" clId="{4B490F66-2909-440E-B9DF-3C05961896B8}" dt="2017-12-07T00:27:09.897" v="32" actId="20577"/>
          <ac:graphicFrameMkLst>
            <pc:docMk/>
            <pc:sldMk cId="0" sldId="433"/>
            <ac:graphicFrameMk id="7" creationId="{00000000-0000-0000-0000-000000000000}"/>
          </ac:graphicFrameMkLst>
        </pc:graphicFrameChg>
      </pc:sldChg>
      <pc:sldChg chg="modSp">
        <pc:chgData name="Yang, Zhiwei" userId="d878d25c-14fc-4410-82eb-e0c7a4fad496" providerId="ADAL" clId="{4B490F66-2909-440E-B9DF-3C05961896B8}" dt="2017-12-07T02:24:45.134" v="97" actId="14100"/>
        <pc:sldMkLst>
          <pc:docMk/>
          <pc:sldMk cId="1704334309" sldId="440"/>
        </pc:sldMkLst>
        <pc:picChg chg="mod">
          <ac:chgData name="Yang, Zhiwei" userId="d878d25c-14fc-4410-82eb-e0c7a4fad496" providerId="ADAL" clId="{4B490F66-2909-440E-B9DF-3C05961896B8}" dt="2017-12-07T02:24:45.134" v="97" actId="14100"/>
          <ac:picMkLst>
            <pc:docMk/>
            <pc:sldMk cId="1704334309" sldId="440"/>
            <ac:picMk id="3" creationId="{00000000-0000-0000-0000-000000000000}"/>
          </ac:picMkLst>
        </pc:picChg>
      </pc:sldChg>
      <pc:sldChg chg="modSp">
        <pc:chgData name="Yang, Zhiwei" userId="d878d25c-14fc-4410-82eb-e0c7a4fad496" providerId="ADAL" clId="{4B490F66-2909-440E-B9DF-3C05961896B8}" dt="2017-12-07T02:25:25.361" v="102" actId="1076"/>
        <pc:sldMkLst>
          <pc:docMk/>
          <pc:sldMk cId="4239131239" sldId="442"/>
        </pc:sldMkLst>
        <pc:picChg chg="mod">
          <ac:chgData name="Yang, Zhiwei" userId="d878d25c-14fc-4410-82eb-e0c7a4fad496" providerId="ADAL" clId="{4B490F66-2909-440E-B9DF-3C05961896B8}" dt="2017-12-07T02:25:25.361" v="102" actId="1076"/>
          <ac:picMkLst>
            <pc:docMk/>
            <pc:sldMk cId="4239131239" sldId="442"/>
            <ac:picMk id="4" creationId="{00000000-0000-0000-0000-000000000000}"/>
          </ac:picMkLst>
        </pc:picChg>
      </pc:sldChg>
      <pc:sldChg chg="addSp delSp modSp mod ord">
        <pc:chgData name="Yang, Zhiwei" userId="d878d25c-14fc-4410-82eb-e0c7a4fad496" providerId="ADAL" clId="{4B490F66-2909-440E-B9DF-3C05961896B8}" dt="2017-12-18T05:54:51.637" v="525" actId="14100"/>
        <pc:sldMkLst>
          <pc:docMk/>
          <pc:sldMk cId="1466548747" sldId="443"/>
        </pc:sldMkLst>
        <pc:spChg chg="del">
          <ac:chgData name="Yang, Zhiwei" userId="d878d25c-14fc-4410-82eb-e0c7a4fad496" providerId="ADAL" clId="{4B490F66-2909-440E-B9DF-3C05961896B8}" dt="2017-12-07T02:57:02.055" v="109" actId="478"/>
          <ac:spMkLst>
            <pc:docMk/>
            <pc:sldMk cId="1466548747" sldId="443"/>
            <ac:spMk id="2" creationId="{00000000-0000-0000-0000-000000000000}"/>
          </ac:spMkLst>
        </pc:spChg>
        <pc:spChg chg="mod">
          <ac:chgData name="Yang, Zhiwei" userId="d878d25c-14fc-4410-82eb-e0c7a4fad496" providerId="ADAL" clId="{4B490F66-2909-440E-B9DF-3C05961896B8}" dt="2017-12-18T04:29:58.169" v="472"/>
          <ac:spMkLst>
            <pc:docMk/>
            <pc:sldMk cId="1466548747" sldId="443"/>
            <ac:spMk id="4" creationId="{00000000-0000-0000-0000-000000000000}"/>
          </ac:spMkLst>
        </pc:spChg>
        <pc:spChg chg="add del mod">
          <ac:chgData name="Yang, Zhiwei" userId="d878d25c-14fc-4410-82eb-e0c7a4fad496" providerId="ADAL" clId="{4B490F66-2909-440E-B9DF-3C05961896B8}" dt="2017-12-07T03:29:12.268" v="110" actId="1076"/>
          <ac:spMkLst>
            <pc:docMk/>
            <pc:sldMk cId="1466548747" sldId="443"/>
            <ac:spMk id="6" creationId="{88667E65-4A85-423E-881F-E51F58B596EC}"/>
          </ac:spMkLst>
        </pc:spChg>
        <pc:spChg chg="add del mod">
          <ac:chgData name="Yang, Zhiwei" userId="d878d25c-14fc-4410-82eb-e0c7a4fad496" providerId="ADAL" clId="{4B490F66-2909-440E-B9DF-3C05961896B8}" dt="2017-12-07T03:29:27.942" v="115" actId="478"/>
          <ac:spMkLst>
            <pc:docMk/>
            <pc:sldMk cId="1466548747" sldId="443"/>
            <ac:spMk id="10" creationId="{189B2568-E8B7-48A5-87D8-6DDC7B185112}"/>
          </ac:spMkLst>
        </pc:spChg>
        <pc:graphicFrameChg chg="add del">
          <ac:chgData name="Yang, Zhiwei" userId="d878d25c-14fc-4410-82eb-e0c7a4fad496" providerId="ADAL" clId="{4B490F66-2909-440E-B9DF-3C05961896B8}" dt="2017-12-18T05:54:29.618" v="517"/>
          <ac:graphicFrameMkLst>
            <pc:docMk/>
            <pc:sldMk cId="1466548747" sldId="443"/>
            <ac:graphicFrameMk id="6" creationId="{E76709EF-7F4B-487C-BF98-29158F945910}"/>
          </ac:graphicFrameMkLst>
        </pc:graphicFrameChg>
        <pc:graphicFrameChg chg="add del mod modGraphic">
          <ac:chgData name="Yang, Zhiwei" userId="d878d25c-14fc-4410-82eb-e0c7a4fad496" providerId="ADAL" clId="{4B490F66-2909-440E-B9DF-3C05961896B8}" dt="2017-12-07T03:29:23.692" v="114" actId="478"/>
          <ac:graphicFrameMkLst>
            <pc:docMk/>
            <pc:sldMk cId="1466548747" sldId="443"/>
            <ac:graphicFrameMk id="7" creationId="{621AB628-CD80-4FA2-8AEC-B33AC8AA2379}"/>
          </ac:graphicFrameMkLst>
        </pc:graphicFrameChg>
        <pc:picChg chg="add mod">
          <ac:chgData name="Yang, Zhiwei" userId="d878d25c-14fc-4410-82eb-e0c7a4fad496" providerId="ADAL" clId="{4B490F66-2909-440E-B9DF-3C05961896B8}" dt="2017-12-18T05:54:47.793" v="524" actId="14100"/>
          <ac:picMkLst>
            <pc:docMk/>
            <pc:sldMk cId="1466548747" sldId="443"/>
            <ac:picMk id="2" creationId="{FA10DA59-24F1-48F9-855B-FF5EBBB1E692}"/>
          </ac:picMkLst>
        </pc:picChg>
        <pc:picChg chg="add mod">
          <ac:chgData name="Yang, Zhiwei" userId="d878d25c-14fc-4410-82eb-e0c7a4fad496" providerId="ADAL" clId="{4B490F66-2909-440E-B9DF-3C05961896B8}" dt="2017-12-18T05:54:51.637" v="525" actId="14100"/>
          <ac:picMkLst>
            <pc:docMk/>
            <pc:sldMk cId="1466548747" sldId="443"/>
            <ac:picMk id="3" creationId="{63CE8926-65D0-46AA-8FFC-79B9D5070923}"/>
          </ac:picMkLst>
        </pc:picChg>
        <pc:picChg chg="add mod">
          <ac:chgData name="Yang, Zhiwei" userId="d878d25c-14fc-4410-82eb-e0c7a4fad496" providerId="ADAL" clId="{4B490F66-2909-440E-B9DF-3C05961896B8}" dt="2017-12-18T05:54:42.714" v="522" actId="1076"/>
          <ac:picMkLst>
            <pc:docMk/>
            <pc:sldMk cId="1466548747" sldId="443"/>
            <ac:picMk id="8" creationId="{46F30A2F-3D75-4D2C-9815-D6DC44B04E2B}"/>
          </ac:picMkLst>
        </pc:picChg>
      </pc:sldChg>
      <pc:sldChg chg="modSp">
        <pc:chgData name="Yang, Zhiwei" userId="d878d25c-14fc-4410-82eb-e0c7a4fad496" providerId="ADAL" clId="{4B490F66-2909-440E-B9DF-3C05961896B8}" dt="2017-12-07T00:45:50.531" v="42" actId="14100"/>
        <pc:sldMkLst>
          <pc:docMk/>
          <pc:sldMk cId="2026016270" sldId="450"/>
        </pc:sldMkLst>
        <pc:spChg chg="mod">
          <ac:chgData name="Yang, Zhiwei" userId="d878d25c-14fc-4410-82eb-e0c7a4fad496" providerId="ADAL" clId="{4B490F66-2909-440E-B9DF-3C05961896B8}" dt="2017-12-07T00:45:50.531" v="42" actId="14100"/>
          <ac:spMkLst>
            <pc:docMk/>
            <pc:sldMk cId="2026016270" sldId="450"/>
            <ac:spMk id="2" creationId="{00000000-0000-0000-0000-000000000000}"/>
          </ac:spMkLst>
        </pc:spChg>
      </pc:sldChg>
      <pc:sldChg chg="modSp">
        <pc:chgData name="Yang, Zhiwei" userId="d878d25c-14fc-4410-82eb-e0c7a4fad496" providerId="ADAL" clId="{4B490F66-2909-440E-B9DF-3C05961896B8}" dt="2017-12-07T00:26:01.004" v="23" actId="1076"/>
        <pc:sldMkLst>
          <pc:docMk/>
          <pc:sldMk cId="3727255309" sldId="452"/>
        </pc:sldMkLst>
        <pc:picChg chg="mod">
          <ac:chgData name="Yang, Zhiwei" userId="d878d25c-14fc-4410-82eb-e0c7a4fad496" providerId="ADAL" clId="{4B490F66-2909-440E-B9DF-3C05961896B8}" dt="2017-12-07T00:26:01.004" v="23" actId="1076"/>
          <ac:picMkLst>
            <pc:docMk/>
            <pc:sldMk cId="3727255309" sldId="452"/>
            <ac:picMk id="9" creationId="{00000000-0000-0000-0000-000000000000}"/>
          </ac:picMkLst>
        </pc:picChg>
      </pc:sldChg>
      <pc:sldChg chg="modSp">
        <pc:chgData name="Yang, Zhiwei" userId="d878d25c-14fc-4410-82eb-e0c7a4fad496" providerId="ADAL" clId="{4B490F66-2909-440E-B9DF-3C05961896B8}" dt="2017-12-07T00:29:57.810" v="34" actId="14100"/>
        <pc:sldMkLst>
          <pc:docMk/>
          <pc:sldMk cId="3834900583" sldId="453"/>
        </pc:sldMkLst>
        <pc:picChg chg="mod">
          <ac:chgData name="Yang, Zhiwei" userId="d878d25c-14fc-4410-82eb-e0c7a4fad496" providerId="ADAL" clId="{4B490F66-2909-440E-B9DF-3C05961896B8}" dt="2017-12-07T00:29:57.810" v="34" actId="14100"/>
          <ac:picMkLst>
            <pc:docMk/>
            <pc:sldMk cId="3834900583" sldId="453"/>
            <ac:picMk id="6" creationId="{00000000-0000-0000-0000-000000000000}"/>
          </ac:picMkLst>
        </pc:picChg>
        <pc:picChg chg="mod">
          <ac:chgData name="Yang, Zhiwei" userId="d878d25c-14fc-4410-82eb-e0c7a4fad496" providerId="ADAL" clId="{4B490F66-2909-440E-B9DF-3C05961896B8}" dt="2017-12-07T00:29:54.435" v="33" actId="14100"/>
          <ac:picMkLst>
            <pc:docMk/>
            <pc:sldMk cId="3834900583" sldId="453"/>
            <ac:picMk id="7" creationId="{00000000-0000-0000-0000-000000000000}"/>
          </ac:picMkLst>
        </pc:picChg>
      </pc:sldChg>
      <pc:sldChg chg="modSp">
        <pc:chgData name="Yang, Zhiwei" userId="d878d25c-14fc-4410-82eb-e0c7a4fad496" providerId="ADAL" clId="{4B490F66-2909-440E-B9DF-3C05961896B8}" dt="2017-12-07T00:22:32.029" v="21" actId="14100"/>
        <pc:sldMkLst>
          <pc:docMk/>
          <pc:sldMk cId="3147765733" sldId="454"/>
        </pc:sldMkLst>
        <pc:picChg chg="mod">
          <ac:chgData name="Yang, Zhiwei" userId="d878d25c-14fc-4410-82eb-e0c7a4fad496" providerId="ADAL" clId="{4B490F66-2909-440E-B9DF-3C05961896B8}" dt="2017-12-07T00:22:32.029" v="21" actId="14100"/>
          <ac:picMkLst>
            <pc:docMk/>
            <pc:sldMk cId="3147765733" sldId="454"/>
            <ac:picMk id="6" creationId="{00000000-0000-0000-0000-000000000000}"/>
          </ac:picMkLst>
        </pc:picChg>
      </pc:sldChg>
      <pc:sldChg chg="modSp del">
        <pc:chgData name="Yang, Zhiwei" userId="d878d25c-14fc-4410-82eb-e0c7a4fad496" providerId="ADAL" clId="{4B490F66-2909-440E-B9DF-3C05961896B8}" dt="2017-12-07T02:28:11.342" v="107" actId="2696"/>
        <pc:sldMkLst>
          <pc:docMk/>
          <pc:sldMk cId="2433786208" sldId="456"/>
        </pc:sldMkLst>
        <pc:picChg chg="mod">
          <ac:chgData name="Yang, Zhiwei" userId="d878d25c-14fc-4410-82eb-e0c7a4fad496" providerId="ADAL" clId="{4B490F66-2909-440E-B9DF-3C05961896B8}" dt="2017-12-07T00:19:49.124" v="19" actId="1076"/>
          <ac:picMkLst>
            <pc:docMk/>
            <pc:sldMk cId="2433786208" sldId="456"/>
            <ac:picMk id="5" creationId="{DA94E78B-6521-47A0-B60F-453B5DB8528C}"/>
          </ac:picMkLst>
        </pc:picChg>
      </pc:sldChg>
      <pc:sldChg chg="modSp add">
        <pc:chgData name="Yang, Zhiwei" userId="d878d25c-14fc-4410-82eb-e0c7a4fad496" providerId="ADAL" clId="{4B490F66-2909-440E-B9DF-3C05961896B8}" dt="2017-12-18T04:34:03.258" v="510"/>
        <pc:sldMkLst>
          <pc:docMk/>
          <pc:sldMk cId="3562460771" sldId="456"/>
        </pc:sldMkLst>
        <pc:spChg chg="mod">
          <ac:chgData name="Yang, Zhiwei" userId="d878d25c-14fc-4410-82eb-e0c7a4fad496" providerId="ADAL" clId="{4B490F66-2909-440E-B9DF-3C05961896B8}" dt="2017-12-18T04:34:03.258" v="510"/>
          <ac:spMkLst>
            <pc:docMk/>
            <pc:sldMk cId="3562460771" sldId="456"/>
            <ac:spMk id="2" creationId="{00000000-0000-0000-0000-000000000000}"/>
          </ac:spMkLst>
        </pc:spChg>
        <pc:spChg chg="mod">
          <ac:chgData name="Yang, Zhiwei" userId="d878d25c-14fc-4410-82eb-e0c7a4fad496" providerId="ADAL" clId="{4B490F66-2909-440E-B9DF-3C05961896B8}" dt="2017-12-18T04:18:33.996" v="253"/>
          <ac:spMkLst>
            <pc:docMk/>
            <pc:sldMk cId="3562460771" sldId="456"/>
            <ac:spMk id="4" creationId="{00000000-0000-0000-0000-000000000000}"/>
          </ac:spMkLst>
        </pc:spChg>
      </pc:sldChg>
      <pc:sldChg chg="addSp delSp modSp add del">
        <pc:chgData name="Yang, Zhiwei" userId="d878d25c-14fc-4410-82eb-e0c7a4fad496" providerId="ADAL" clId="{4B490F66-2909-440E-B9DF-3C05961896B8}" dt="2017-12-18T05:55:17.594" v="526" actId="2696"/>
        <pc:sldMkLst>
          <pc:docMk/>
          <pc:sldMk cId="908384887" sldId="457"/>
        </pc:sldMkLst>
        <pc:spChg chg="del">
          <ac:chgData name="Yang, Zhiwei" userId="d878d25c-14fc-4410-82eb-e0c7a4fad496" providerId="ADAL" clId="{4B490F66-2909-440E-B9DF-3C05961896B8}" dt="2017-12-18T04:29:12.958" v="468" actId="478"/>
          <ac:spMkLst>
            <pc:docMk/>
            <pc:sldMk cId="908384887" sldId="457"/>
            <ac:spMk id="2" creationId="{00000000-0000-0000-0000-000000000000}"/>
          </ac:spMkLst>
        </pc:spChg>
        <pc:spChg chg="add del mod">
          <ac:chgData name="Yang, Zhiwei" userId="d878d25c-14fc-4410-82eb-e0c7a4fad496" providerId="ADAL" clId="{4B490F66-2909-440E-B9DF-3C05961896B8}" dt="2017-12-18T04:30:03.733" v="473" actId="478"/>
          <ac:spMkLst>
            <pc:docMk/>
            <pc:sldMk cId="908384887" sldId="457"/>
            <ac:spMk id="6" creationId="{E0F44EA1-6AD8-4E55-BC6B-937565730892}"/>
          </ac:spMkLst>
        </pc:spChg>
      </pc:sldChg>
      <pc:sldChg chg="modSp del">
        <pc:chgData name="Yang, Zhiwei" userId="d878d25c-14fc-4410-82eb-e0c7a4fad496" providerId="ADAL" clId="{4B490F66-2909-440E-B9DF-3C05961896B8}" dt="2017-12-07T02:28:16.608" v="108" actId="2696"/>
        <pc:sldMkLst>
          <pc:docMk/>
          <pc:sldMk cId="2702849651" sldId="457"/>
        </pc:sldMkLst>
        <pc:picChg chg="mod">
          <ac:chgData name="Yang, Zhiwei" userId="d878d25c-14fc-4410-82eb-e0c7a4fad496" providerId="ADAL" clId="{4B490F66-2909-440E-B9DF-3C05961896B8}" dt="2017-12-07T00:19:53.562" v="20" actId="1076"/>
          <ac:picMkLst>
            <pc:docMk/>
            <pc:sldMk cId="2702849651" sldId="457"/>
            <ac:picMk id="7" creationId="{C0149E23-2250-476F-84D9-C468863F5F7B}"/>
          </ac:picMkLst>
        </pc:picChg>
      </pc:sldChg>
      <pc:sldChg chg="addSp modSp add del">
        <pc:chgData name="Yang, Zhiwei" userId="d878d25c-14fc-4410-82eb-e0c7a4fad496" providerId="ADAL" clId="{4B490F66-2909-440E-B9DF-3C05961896B8}" dt="2017-12-18T06:02:03.622" v="546" actId="2696"/>
        <pc:sldMkLst>
          <pc:docMk/>
          <pc:sldMk cId="2007329813" sldId="458"/>
        </pc:sldMkLst>
        <pc:spChg chg="add mod">
          <ac:chgData name="Yang, Zhiwei" userId="d878d25c-14fc-4410-82eb-e0c7a4fad496" providerId="ADAL" clId="{4B490F66-2909-440E-B9DF-3C05961896B8}" dt="2017-12-18T05:57:38.537" v="544" actId="1076"/>
          <ac:spMkLst>
            <pc:docMk/>
            <pc:sldMk cId="2007329813" sldId="458"/>
            <ac:spMk id="2" creationId="{AE065B31-0E74-4559-8EAE-4A98554FC9E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22" name="Rectangle 2"/>
          <p:cNvSpPr>
            <a:spLocks noGrp="1" noChangeArrowheads="1"/>
          </p:cNvSpPr>
          <p:nvPr>
            <p:ph type="hdr" sz="quarter"/>
          </p:nvPr>
        </p:nvSpPr>
        <p:spPr bwMode="auto">
          <a:xfrm>
            <a:off x="0" y="0"/>
            <a:ext cx="3027363" cy="4635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defRPr sz="1200"/>
            </a:lvl1pPr>
          </a:lstStyle>
          <a:p>
            <a:endParaRPr lang="en-US" altLang="en-US"/>
          </a:p>
        </p:txBody>
      </p:sp>
      <p:sp>
        <p:nvSpPr>
          <p:cNvPr id="209923" name="Rectangle 3"/>
          <p:cNvSpPr>
            <a:spLocks noGrp="1" noChangeArrowheads="1"/>
          </p:cNvSpPr>
          <p:nvPr>
            <p:ph type="dt" sz="quarter" idx="1"/>
          </p:nvPr>
        </p:nvSpPr>
        <p:spPr bwMode="auto">
          <a:xfrm>
            <a:off x="3956050" y="0"/>
            <a:ext cx="3027363" cy="4635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200"/>
            </a:lvl1pPr>
          </a:lstStyle>
          <a:p>
            <a:endParaRPr lang="en-US" altLang="en-US"/>
          </a:p>
        </p:txBody>
      </p:sp>
      <p:sp>
        <p:nvSpPr>
          <p:cNvPr id="209924" name="Rectangle 4"/>
          <p:cNvSpPr>
            <a:spLocks noGrp="1" noChangeArrowheads="1"/>
          </p:cNvSpPr>
          <p:nvPr>
            <p:ph type="ftr" sz="quarter" idx="2"/>
          </p:nvPr>
        </p:nvSpPr>
        <p:spPr bwMode="auto">
          <a:xfrm>
            <a:off x="0" y="8805863"/>
            <a:ext cx="3027363" cy="46355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defRPr sz="1200"/>
            </a:lvl1pPr>
          </a:lstStyle>
          <a:p>
            <a:endParaRPr lang="en-US" altLang="en-US"/>
          </a:p>
        </p:txBody>
      </p:sp>
      <p:sp>
        <p:nvSpPr>
          <p:cNvPr id="209925" name="Rectangle 5"/>
          <p:cNvSpPr>
            <a:spLocks noGrp="1" noChangeArrowheads="1"/>
          </p:cNvSpPr>
          <p:nvPr>
            <p:ph type="sldNum" sz="quarter" idx="3"/>
          </p:nvPr>
        </p:nvSpPr>
        <p:spPr bwMode="auto">
          <a:xfrm>
            <a:off x="3956050" y="8805863"/>
            <a:ext cx="3027363" cy="46355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200"/>
            </a:lvl1pPr>
          </a:lstStyle>
          <a:p>
            <a:fld id="{A8305AE2-B3B3-4901-A3EA-6E489F4B5E14}" type="slidenum">
              <a:rPr lang="en-US" altLang="zh-CN"/>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027363" cy="463550"/>
          </a:xfrm>
          <a:prstGeom prst="rect">
            <a:avLst/>
          </a:prstGeom>
          <a:noFill/>
          <a:ln>
            <a:noFill/>
          </a:ln>
          <a:extLst/>
        </p:spPr>
        <p:txBody>
          <a:bodyPr vert="horz" wrap="square" lIns="91440" tIns="45720" rIns="91440" bIns="45720" numCol="1" anchor="t" anchorCtr="0" compatLnSpc="1">
            <a:prstTxWarp prst="textNoShape">
              <a:avLst/>
            </a:prstTxWarp>
          </a:bodyPr>
          <a:lstStyle>
            <a:lvl1pPr>
              <a:defRPr sz="1200"/>
            </a:lvl1pPr>
          </a:lstStyle>
          <a:p>
            <a:endParaRPr lang="en-US" altLang="en-US"/>
          </a:p>
        </p:txBody>
      </p:sp>
      <p:sp>
        <p:nvSpPr>
          <p:cNvPr id="6147" name="Rectangle 3"/>
          <p:cNvSpPr>
            <a:spLocks noGrp="1" noChangeArrowheads="1"/>
          </p:cNvSpPr>
          <p:nvPr>
            <p:ph type="dt" idx="1"/>
          </p:nvPr>
        </p:nvSpPr>
        <p:spPr bwMode="auto">
          <a:xfrm>
            <a:off x="3957638" y="0"/>
            <a:ext cx="3027362" cy="463550"/>
          </a:xfrm>
          <a:prstGeom prst="rect">
            <a:avLst/>
          </a:prstGeom>
          <a:noFill/>
          <a:ln>
            <a:noFill/>
          </a:ln>
          <a:extLst/>
        </p:spPr>
        <p:txBody>
          <a:bodyPr vert="horz" wrap="square" lIns="91440" tIns="45720" rIns="91440" bIns="45720" numCol="1" anchor="t" anchorCtr="0" compatLnSpc="1">
            <a:prstTxWarp prst="textNoShape">
              <a:avLst/>
            </a:prstTxWarp>
          </a:bodyPr>
          <a:lstStyle>
            <a:lvl1pPr algn="r">
              <a:defRPr sz="1200"/>
            </a:lvl1pPr>
          </a:lstStyle>
          <a:p>
            <a:endParaRPr lang="en-US" altLang="en-US"/>
          </a:p>
        </p:txBody>
      </p:sp>
      <p:sp>
        <p:nvSpPr>
          <p:cNvPr id="9220" name="Rectangle 4"/>
          <p:cNvSpPr>
            <a:spLocks noGrp="1" noRot="1" noChangeAspect="1" noChangeArrowheads="1" noTextEdit="1"/>
          </p:cNvSpPr>
          <p:nvPr>
            <p:ph type="sldImg" idx="2"/>
          </p:nvPr>
        </p:nvSpPr>
        <p:spPr bwMode="auto">
          <a:xfrm>
            <a:off x="1174750" y="695325"/>
            <a:ext cx="4635500" cy="34766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p:cNvSpPr>
            <a:spLocks noGrp="1" noChangeArrowheads="1"/>
          </p:cNvSpPr>
          <p:nvPr>
            <p:ph type="body" sz="quarter" idx="3"/>
          </p:nvPr>
        </p:nvSpPr>
        <p:spPr bwMode="auto">
          <a:xfrm>
            <a:off x="931863" y="4403725"/>
            <a:ext cx="5121275" cy="4171950"/>
          </a:xfrm>
          <a:prstGeom prst="rect">
            <a:avLst/>
          </a:prstGeom>
          <a:noFill/>
          <a:ln>
            <a:noFill/>
          </a:ln>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p:cNvSpPr>
            <a:spLocks noGrp="1" noChangeArrowheads="1"/>
          </p:cNvSpPr>
          <p:nvPr>
            <p:ph type="ftr" sz="quarter" idx="4"/>
          </p:nvPr>
        </p:nvSpPr>
        <p:spPr bwMode="auto">
          <a:xfrm>
            <a:off x="0" y="8807450"/>
            <a:ext cx="3027363" cy="463550"/>
          </a:xfrm>
          <a:prstGeom prst="rect">
            <a:avLst/>
          </a:prstGeom>
          <a:noFill/>
          <a:ln>
            <a:noFill/>
          </a:ln>
          <a:extLst/>
        </p:spPr>
        <p:txBody>
          <a:bodyPr vert="horz" wrap="square" lIns="91440" tIns="45720" rIns="91440" bIns="45720" numCol="1" anchor="b" anchorCtr="0" compatLnSpc="1">
            <a:prstTxWarp prst="textNoShape">
              <a:avLst/>
            </a:prstTxWarp>
          </a:bodyPr>
          <a:lstStyle>
            <a:lvl1pPr>
              <a:defRPr sz="1200"/>
            </a:lvl1pPr>
          </a:lstStyle>
          <a:p>
            <a:endParaRPr lang="en-US" altLang="en-US"/>
          </a:p>
        </p:txBody>
      </p:sp>
      <p:sp>
        <p:nvSpPr>
          <p:cNvPr id="6151" name="Rectangle 7"/>
          <p:cNvSpPr>
            <a:spLocks noGrp="1" noChangeArrowheads="1"/>
          </p:cNvSpPr>
          <p:nvPr>
            <p:ph type="sldNum" sz="quarter" idx="5"/>
          </p:nvPr>
        </p:nvSpPr>
        <p:spPr bwMode="auto">
          <a:xfrm>
            <a:off x="3957638" y="8807450"/>
            <a:ext cx="3027362" cy="463550"/>
          </a:xfrm>
          <a:prstGeom prst="rect">
            <a:avLst/>
          </a:prstGeom>
          <a:noFill/>
          <a:ln>
            <a:noFill/>
          </a:ln>
          <a:extLst/>
        </p:spPr>
        <p:txBody>
          <a:bodyPr vert="horz" wrap="square" lIns="91440" tIns="45720" rIns="91440" bIns="45720" numCol="1" anchor="b" anchorCtr="0" compatLnSpc="1">
            <a:prstTxWarp prst="textNoShape">
              <a:avLst/>
            </a:prstTxWarp>
          </a:bodyPr>
          <a:lstStyle>
            <a:lvl1pPr algn="r">
              <a:defRPr sz="1200"/>
            </a:lvl1pPr>
          </a:lstStyle>
          <a:p>
            <a:fld id="{196C45FE-33E3-4EF2-94DD-199EDC62AC20}"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3757621-A9CF-4894-B0EE-DC6C8364AAB3}" type="slidenum">
              <a:rPr lang="en-US" altLang="zh-CN" sz="1200"/>
              <a:pPr/>
              <a:t>1</a:t>
            </a:fld>
            <a:endParaRPr lang="en-US" altLang="zh-CN" sz="120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xfrm>
            <a:off x="933450" y="4403725"/>
            <a:ext cx="5118100" cy="41719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a:ln/>
        </p:spPr>
      </p:sp>
      <p:sp>
        <p:nvSpPr>
          <p:cNvPr id="3174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
        <p:nvSpPr>
          <p:cNvPr id="3174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7281F1F-50BE-4417-8E06-8DE2E63BC134}" type="slidenum">
              <a:rPr lang="en-US" altLang="zh-CN" sz="1200"/>
              <a:pPr/>
              <a:t>11</a:t>
            </a:fld>
            <a:endParaRPr lang="en-US" altLang="zh-CN"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1751A45-1099-4A73-948F-3B15C31182DE}" type="slidenum">
              <a:rPr lang="en-US" altLang="zh-CN" sz="1200"/>
              <a:pPr/>
              <a:t>12</a:t>
            </a:fld>
            <a:endParaRPr lang="en-US" altLang="zh-CN" sz="120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73DE75C-D6FA-4314-9BB5-2A02D0400285}" type="slidenum">
              <a:rPr lang="en-US" altLang="zh-CN" sz="1200"/>
              <a:pPr/>
              <a:t>13</a:t>
            </a:fld>
            <a:endParaRPr lang="en-US" altLang="zh-CN" sz="1200"/>
          </a:p>
        </p:txBody>
      </p:sp>
      <p:sp>
        <p:nvSpPr>
          <p:cNvPr id="35843" name="Rectangle 2"/>
          <p:cNvSpPr>
            <a:spLocks noGrp="1" noRot="1" noChangeAspect="1" noChangeArrowheads="1" noTextEdit="1"/>
          </p:cNvSpPr>
          <p:nvPr>
            <p:ph type="sldImg"/>
          </p:nvPr>
        </p:nvSpPr>
        <p:spPr>
          <a:xfrm>
            <a:off x="-1520825" y="714375"/>
            <a:ext cx="8051800" cy="6038850"/>
          </a:xfrm>
          <a:ln/>
        </p:spPr>
      </p:sp>
      <p:sp>
        <p:nvSpPr>
          <p:cNvPr id="35844" name="Rectangle 3"/>
          <p:cNvSpPr>
            <a:spLocks noGrp="1" noChangeArrowheads="1"/>
          </p:cNvSpPr>
          <p:nvPr>
            <p:ph type="body" idx="1"/>
          </p:nvPr>
        </p:nvSpPr>
        <p:spPr>
          <a:xfrm>
            <a:off x="4852988" y="6159500"/>
            <a:ext cx="2020887"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1DC6D22-97E1-4E3C-BA3F-9C58A5D0121A}" type="slidenum">
              <a:rPr lang="en-US" altLang="zh-CN" sz="1200"/>
              <a:pPr/>
              <a:t>19</a:t>
            </a:fld>
            <a:endParaRPr lang="en-US" altLang="zh-CN" sz="1200"/>
          </a:p>
        </p:txBody>
      </p:sp>
      <p:sp>
        <p:nvSpPr>
          <p:cNvPr id="45059" name="Rectangle 2"/>
          <p:cNvSpPr>
            <a:spLocks noGrp="1" noRot="1" noChangeAspect="1" noChangeArrowheads="1" noTextEdit="1"/>
          </p:cNvSpPr>
          <p:nvPr>
            <p:ph type="sldImg"/>
          </p:nvPr>
        </p:nvSpPr>
        <p:spPr>
          <a:xfrm>
            <a:off x="-1520825" y="714375"/>
            <a:ext cx="8051800" cy="6038850"/>
          </a:xfrm>
          <a:ln/>
        </p:spPr>
      </p:sp>
      <p:sp>
        <p:nvSpPr>
          <p:cNvPr id="45060" name="Rectangle 3"/>
          <p:cNvSpPr>
            <a:spLocks noGrp="1" noChangeArrowheads="1"/>
          </p:cNvSpPr>
          <p:nvPr>
            <p:ph type="body" idx="1"/>
          </p:nvPr>
        </p:nvSpPr>
        <p:spPr>
          <a:xfrm>
            <a:off x="4852988" y="1096963"/>
            <a:ext cx="2020887" cy="75549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C27B043-156D-4223-AF40-06DF4C2FA8D6}" type="slidenum">
              <a:rPr lang="en-US" altLang="zh-CN" sz="1200"/>
              <a:pPr/>
              <a:t>21</a:t>
            </a:fld>
            <a:endParaRPr lang="en-US" altLang="zh-CN" sz="1200"/>
          </a:p>
        </p:txBody>
      </p:sp>
      <p:sp>
        <p:nvSpPr>
          <p:cNvPr id="47107" name="Rectangle 2"/>
          <p:cNvSpPr>
            <a:spLocks noGrp="1" noRot="1" noChangeAspect="1" noChangeArrowheads="1" noTextEdit="1"/>
          </p:cNvSpPr>
          <p:nvPr>
            <p:ph type="sldImg"/>
          </p:nvPr>
        </p:nvSpPr>
        <p:spPr>
          <a:xfrm>
            <a:off x="-1520825" y="714375"/>
            <a:ext cx="8051800" cy="6038850"/>
          </a:xfrm>
          <a:ln/>
        </p:spPr>
      </p:sp>
      <p:sp>
        <p:nvSpPr>
          <p:cNvPr id="47108" name="Rectangle 3"/>
          <p:cNvSpPr>
            <a:spLocks noGrp="1" noChangeArrowheads="1"/>
          </p:cNvSpPr>
          <p:nvPr>
            <p:ph type="body" idx="1"/>
          </p:nvPr>
        </p:nvSpPr>
        <p:spPr>
          <a:xfrm>
            <a:off x="4852988" y="1096963"/>
            <a:ext cx="2020887" cy="75549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
        <p:nvSpPr>
          <p:cNvPr id="4915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7E55B91-B3AB-4766-88D0-F1B878A4D3F9}" type="slidenum">
              <a:rPr lang="en-US" altLang="zh-CN" sz="1200"/>
              <a:pPr/>
              <a:t>22</a:t>
            </a:fld>
            <a:endParaRPr lang="en-US" altLang="zh-CN"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
        <p:nvSpPr>
          <p:cNvPr id="5120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B2882D0-663D-40E8-9137-099B1B7B276F}" type="slidenum">
              <a:rPr lang="en-US" altLang="zh-CN" sz="1200"/>
              <a:pPr/>
              <a:t>23</a:t>
            </a:fld>
            <a:endParaRPr lang="en-US" altLang="zh-CN"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
        <p:nvSpPr>
          <p:cNvPr id="5325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2DED025-5B73-4C47-8400-57FFF53173A6}" type="slidenum">
              <a:rPr lang="en-US" altLang="zh-CN" sz="1200"/>
              <a:pPr/>
              <a:t>24</a:t>
            </a:fld>
            <a:endParaRPr lang="en-US" altLang="zh-CN"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68C01E8-D0E2-4369-8529-DF4B67325D8F}" type="slidenum">
              <a:rPr lang="en-US" altLang="zh-CN" sz="1200"/>
              <a:pPr/>
              <a:t>28</a:t>
            </a:fld>
            <a:endParaRPr lang="en-US" altLang="zh-CN" sz="1200"/>
          </a:p>
        </p:txBody>
      </p:sp>
      <p:sp>
        <p:nvSpPr>
          <p:cNvPr id="55299" name="Rectangle 2"/>
          <p:cNvSpPr>
            <a:spLocks noGrp="1" noRot="1" noChangeAspect="1" noChangeArrowheads="1" noTextEdit="1"/>
          </p:cNvSpPr>
          <p:nvPr>
            <p:ph type="sldImg"/>
          </p:nvPr>
        </p:nvSpPr>
        <p:spPr>
          <a:xfrm>
            <a:off x="-1520825" y="714375"/>
            <a:ext cx="8051800" cy="6038850"/>
          </a:xfrm>
          <a:ln/>
        </p:spPr>
      </p:sp>
      <p:sp>
        <p:nvSpPr>
          <p:cNvPr id="55300" name="Rectangle 3"/>
          <p:cNvSpPr>
            <a:spLocks noGrp="1" noChangeArrowheads="1"/>
          </p:cNvSpPr>
          <p:nvPr>
            <p:ph type="body" idx="1"/>
          </p:nvPr>
        </p:nvSpPr>
        <p:spPr>
          <a:xfrm>
            <a:off x="4852988" y="1096963"/>
            <a:ext cx="2020887" cy="75549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fld id="{D5DF4453-9555-4C21-94CC-F1D54E05DEC1}" type="slidenum">
              <a:rPr kumimoji="0" lang="en-US" altLang="zh-CN" sz="1200" b="0" i="0" u="none" strike="noStrike" kern="0" cap="none" spc="0" normalizeH="0" baseline="0" noProof="0">
                <a:ln>
                  <a:noFill/>
                </a:ln>
                <a:solidFill>
                  <a:schemeClr val="tx1"/>
                </a:solidFill>
                <a:effectLst/>
                <a:uLnTx/>
                <a:uFillTx/>
                <a:latin typeface="Arial" panose="020B0604020202020204" pitchFamily="34" charset="0"/>
                <a:ea typeface="MS PGothic" panose="020B0600070205080204" pitchFamily="34" charset="-128"/>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altLang="zh-CN" sz="1200" b="0" i="0" u="none" strike="noStrike" kern="0" cap="none" spc="0" normalizeH="0" baseline="0" noProof="0">
              <a:ln>
                <a:noFill/>
              </a:ln>
              <a:solidFill>
                <a:schemeClr val="tx1"/>
              </a:solidFill>
              <a:effectLst/>
              <a:uLnTx/>
              <a:uFillTx/>
              <a:latin typeface="Arial" panose="020B0604020202020204" pitchFamily="34" charset="0"/>
              <a:ea typeface="MS PGothic" panose="020B0600070205080204" pitchFamily="34" charset="-128"/>
            </a:endParaRPr>
          </a:p>
        </p:txBody>
      </p:sp>
      <p:sp>
        <p:nvSpPr>
          <p:cNvPr id="57347" name="Rectangle 2"/>
          <p:cNvSpPr>
            <a:spLocks noGrp="1" noRot="1" noChangeAspect="1" noChangeArrowheads="1" noTextEdit="1"/>
          </p:cNvSpPr>
          <p:nvPr>
            <p:ph type="sldImg"/>
          </p:nvPr>
        </p:nvSpPr>
        <p:spPr>
          <a:xfrm>
            <a:off x="-1520825" y="714375"/>
            <a:ext cx="8051800" cy="6038850"/>
          </a:xfrm>
          <a:ln/>
        </p:spPr>
      </p:sp>
      <p:sp>
        <p:nvSpPr>
          <p:cNvPr id="57348" name="Rectangle 3"/>
          <p:cNvSpPr>
            <a:spLocks noGrp="1" noChangeArrowheads="1"/>
          </p:cNvSpPr>
          <p:nvPr>
            <p:ph type="body" idx="1"/>
          </p:nvPr>
        </p:nvSpPr>
        <p:spPr>
          <a:xfrm>
            <a:off x="4852988" y="1096963"/>
            <a:ext cx="2020887" cy="75549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1976111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a:ln/>
        </p:spPr>
      </p:sp>
      <p:sp>
        <p:nvSpPr>
          <p:cNvPr id="1433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
        <p:nvSpPr>
          <p:cNvPr id="1434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2EE6D1D-0318-45CE-82AE-485EC9785542}" type="slidenum">
              <a:rPr lang="en-US" altLang="zh-CN" sz="1200"/>
              <a:pPr/>
              <a:t>2</a:t>
            </a:fld>
            <a:endParaRPr lang="en-US" altLang="zh-CN"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
        <p:nvSpPr>
          <p:cNvPr id="5939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DD78C3A-738B-4F14-AA1D-0754E000A97F}" type="slidenum">
              <a:rPr lang="en-US" altLang="zh-CN" sz="1200"/>
              <a:pPr/>
              <a:t>30</a:t>
            </a:fld>
            <a:endParaRPr lang="en-US" altLang="zh-CN"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3B5BD05-EA20-4E40-9B14-74D699172403}" type="slidenum">
              <a:rPr lang="en-US" altLang="zh-CN" sz="1200"/>
              <a:pPr/>
              <a:t>31</a:t>
            </a:fld>
            <a:endParaRPr lang="en-US" altLang="zh-CN" sz="1200"/>
          </a:p>
        </p:txBody>
      </p:sp>
      <p:sp>
        <p:nvSpPr>
          <p:cNvPr id="63491" name="Rectangle 2"/>
          <p:cNvSpPr>
            <a:spLocks noGrp="1" noRot="1" noChangeAspect="1" noChangeArrowheads="1" noTextEdit="1"/>
          </p:cNvSpPr>
          <p:nvPr>
            <p:ph type="sldImg"/>
          </p:nvPr>
        </p:nvSpPr>
        <p:spPr>
          <a:xfrm>
            <a:off x="-1520825" y="714375"/>
            <a:ext cx="8051800" cy="6038850"/>
          </a:xfrm>
          <a:ln/>
        </p:spPr>
      </p:sp>
      <p:sp>
        <p:nvSpPr>
          <p:cNvPr id="63492" name="Rectangle 3"/>
          <p:cNvSpPr>
            <a:spLocks noGrp="1" noChangeArrowheads="1"/>
          </p:cNvSpPr>
          <p:nvPr>
            <p:ph type="body" idx="1"/>
          </p:nvPr>
        </p:nvSpPr>
        <p:spPr>
          <a:xfrm>
            <a:off x="4852988" y="1096963"/>
            <a:ext cx="2020887" cy="75549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3B5BD05-EA20-4E40-9B14-74D699172403}" type="slidenum">
              <a:rPr lang="en-US" altLang="zh-CN" sz="1200"/>
              <a:pPr/>
              <a:t>32</a:t>
            </a:fld>
            <a:endParaRPr lang="en-US" altLang="zh-CN" sz="1200"/>
          </a:p>
        </p:txBody>
      </p:sp>
      <p:sp>
        <p:nvSpPr>
          <p:cNvPr id="63491" name="Rectangle 2"/>
          <p:cNvSpPr>
            <a:spLocks noGrp="1" noRot="1" noChangeAspect="1" noChangeArrowheads="1" noTextEdit="1"/>
          </p:cNvSpPr>
          <p:nvPr>
            <p:ph type="sldImg"/>
          </p:nvPr>
        </p:nvSpPr>
        <p:spPr>
          <a:xfrm>
            <a:off x="-1520825" y="714375"/>
            <a:ext cx="8051800" cy="6038850"/>
          </a:xfrm>
          <a:ln/>
        </p:spPr>
      </p:sp>
      <p:sp>
        <p:nvSpPr>
          <p:cNvPr id="63492" name="Rectangle 3"/>
          <p:cNvSpPr>
            <a:spLocks noGrp="1" noChangeArrowheads="1"/>
          </p:cNvSpPr>
          <p:nvPr>
            <p:ph type="body" idx="1"/>
          </p:nvPr>
        </p:nvSpPr>
        <p:spPr>
          <a:xfrm>
            <a:off x="4852988" y="1096963"/>
            <a:ext cx="2020887" cy="75549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37847291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0EFE681-0D2B-4841-9579-22A3BF7537CC}" type="slidenum">
              <a:rPr lang="en-US" altLang="zh-CN" sz="1200"/>
              <a:pPr/>
              <a:t>34</a:t>
            </a:fld>
            <a:endParaRPr lang="en-US" altLang="zh-CN" sz="1200"/>
          </a:p>
        </p:txBody>
      </p:sp>
      <p:sp>
        <p:nvSpPr>
          <p:cNvPr id="90115" name="Rectangle 2"/>
          <p:cNvSpPr>
            <a:spLocks noGrp="1" noRot="1" noChangeAspect="1" noChangeArrowheads="1" noTextEdit="1"/>
          </p:cNvSpPr>
          <p:nvPr>
            <p:ph type="sldImg"/>
          </p:nvPr>
        </p:nvSpPr>
        <p:spPr>
          <a:xfrm>
            <a:off x="-1520825" y="714375"/>
            <a:ext cx="8051800" cy="6038850"/>
          </a:xfrm>
          <a:ln/>
        </p:spPr>
      </p:sp>
      <p:sp>
        <p:nvSpPr>
          <p:cNvPr id="90116" name="Rectangle 3"/>
          <p:cNvSpPr>
            <a:spLocks noGrp="1" noChangeArrowheads="1"/>
          </p:cNvSpPr>
          <p:nvPr>
            <p:ph type="body" idx="1"/>
          </p:nvPr>
        </p:nvSpPr>
        <p:spPr>
          <a:xfrm>
            <a:off x="4852988" y="1096963"/>
            <a:ext cx="2020887" cy="75549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40962996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0EFE681-0D2B-4841-9579-22A3BF7537CC}" type="slidenum">
              <a:rPr lang="en-US" altLang="zh-CN" sz="1200"/>
              <a:pPr/>
              <a:t>36</a:t>
            </a:fld>
            <a:endParaRPr lang="en-US" altLang="zh-CN" sz="1200"/>
          </a:p>
        </p:txBody>
      </p:sp>
      <p:sp>
        <p:nvSpPr>
          <p:cNvPr id="90115" name="Rectangle 2"/>
          <p:cNvSpPr>
            <a:spLocks noGrp="1" noRot="1" noChangeAspect="1" noChangeArrowheads="1" noTextEdit="1"/>
          </p:cNvSpPr>
          <p:nvPr>
            <p:ph type="sldImg"/>
          </p:nvPr>
        </p:nvSpPr>
        <p:spPr>
          <a:xfrm>
            <a:off x="-1520825" y="714375"/>
            <a:ext cx="8051800" cy="6038850"/>
          </a:xfrm>
          <a:ln/>
        </p:spPr>
      </p:sp>
      <p:sp>
        <p:nvSpPr>
          <p:cNvPr id="90116" name="Rectangle 3"/>
          <p:cNvSpPr>
            <a:spLocks noGrp="1" noChangeArrowheads="1"/>
          </p:cNvSpPr>
          <p:nvPr>
            <p:ph type="body" idx="1"/>
          </p:nvPr>
        </p:nvSpPr>
        <p:spPr>
          <a:xfrm>
            <a:off x="4852988" y="1096963"/>
            <a:ext cx="2020887" cy="75549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15232626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fld id="{CBF7EFDE-27EF-4041-800F-DEC71B62218C}" type="slidenum">
              <a:rPr kumimoji="0" lang="en-US" altLang="zh-CN" sz="1200" b="0" i="0" u="none" strike="noStrike" kern="0" cap="none" spc="0" normalizeH="0" baseline="0" noProof="0">
                <a:ln>
                  <a:noFill/>
                </a:ln>
                <a:solidFill>
                  <a:schemeClr val="tx1"/>
                </a:solidFill>
                <a:effectLst/>
                <a:uLnTx/>
                <a:uFillTx/>
                <a:latin typeface="Arial" panose="020B0604020202020204" pitchFamily="34" charset="0"/>
                <a:ea typeface="MS PGothic" panose="020B0600070205080204" pitchFamily="34" charset="-128"/>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altLang="zh-CN" sz="1200" b="0" i="0" u="none" strike="noStrike" kern="0" cap="none" spc="0" normalizeH="0" baseline="0" noProof="0">
              <a:ln>
                <a:noFill/>
              </a:ln>
              <a:solidFill>
                <a:schemeClr val="tx1"/>
              </a:solidFill>
              <a:effectLst/>
              <a:uLnTx/>
              <a:uFillTx/>
              <a:latin typeface="Arial" panose="020B0604020202020204" pitchFamily="34" charset="0"/>
              <a:ea typeface="MS PGothic" panose="020B0600070205080204" pitchFamily="34" charset="-128"/>
            </a:endParaRPr>
          </a:p>
        </p:txBody>
      </p:sp>
      <p:sp>
        <p:nvSpPr>
          <p:cNvPr id="67587" name="Rectangle 2"/>
          <p:cNvSpPr>
            <a:spLocks noGrp="1" noRot="1" noChangeAspect="1" noChangeArrowheads="1" noTextEdit="1"/>
          </p:cNvSpPr>
          <p:nvPr>
            <p:ph type="sldImg"/>
          </p:nvPr>
        </p:nvSpPr>
        <p:spPr>
          <a:xfrm>
            <a:off x="-1520825" y="714375"/>
            <a:ext cx="8051800" cy="6038850"/>
          </a:xfrm>
          <a:ln/>
        </p:spPr>
      </p:sp>
      <p:sp>
        <p:nvSpPr>
          <p:cNvPr id="67588" name="Rectangle 3"/>
          <p:cNvSpPr>
            <a:spLocks noGrp="1" noChangeArrowheads="1"/>
          </p:cNvSpPr>
          <p:nvPr>
            <p:ph type="body" idx="1"/>
          </p:nvPr>
        </p:nvSpPr>
        <p:spPr>
          <a:xfrm>
            <a:off x="4852988" y="1096963"/>
            <a:ext cx="2020887" cy="75549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27633585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BF7EFDE-27EF-4041-800F-DEC71B62218C}" type="slidenum">
              <a:rPr lang="en-US" altLang="zh-CN" sz="1200"/>
              <a:pPr/>
              <a:t>39</a:t>
            </a:fld>
            <a:endParaRPr lang="en-US" altLang="zh-CN" sz="1200"/>
          </a:p>
        </p:txBody>
      </p:sp>
      <p:sp>
        <p:nvSpPr>
          <p:cNvPr id="67587" name="Rectangle 2"/>
          <p:cNvSpPr>
            <a:spLocks noGrp="1" noRot="1" noChangeAspect="1" noChangeArrowheads="1" noTextEdit="1"/>
          </p:cNvSpPr>
          <p:nvPr>
            <p:ph type="sldImg"/>
          </p:nvPr>
        </p:nvSpPr>
        <p:spPr>
          <a:xfrm>
            <a:off x="-1520825" y="714375"/>
            <a:ext cx="8051800" cy="6038850"/>
          </a:xfrm>
          <a:ln/>
        </p:spPr>
      </p:sp>
      <p:sp>
        <p:nvSpPr>
          <p:cNvPr id="67588" name="Rectangle 3"/>
          <p:cNvSpPr>
            <a:spLocks noGrp="1" noChangeArrowheads="1"/>
          </p:cNvSpPr>
          <p:nvPr>
            <p:ph type="body" idx="1"/>
          </p:nvPr>
        </p:nvSpPr>
        <p:spPr>
          <a:xfrm>
            <a:off x="4852988" y="1096963"/>
            <a:ext cx="2020887" cy="75549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9D899C4-A9EB-4B03-BB85-C04C212970AE}" type="slidenum">
              <a:rPr lang="en-US" altLang="zh-CN" sz="1200"/>
              <a:pPr/>
              <a:t>40</a:t>
            </a:fld>
            <a:endParaRPr lang="en-US" altLang="zh-CN" sz="1200"/>
          </a:p>
        </p:txBody>
      </p:sp>
      <p:sp>
        <p:nvSpPr>
          <p:cNvPr id="73731" name="Rectangle 2"/>
          <p:cNvSpPr>
            <a:spLocks noGrp="1" noRot="1" noChangeAspect="1" noChangeArrowheads="1" noTextEdit="1"/>
          </p:cNvSpPr>
          <p:nvPr>
            <p:ph type="sldImg"/>
          </p:nvPr>
        </p:nvSpPr>
        <p:spPr>
          <a:xfrm>
            <a:off x="-1520825" y="714375"/>
            <a:ext cx="8051800" cy="6038850"/>
          </a:xfrm>
          <a:ln/>
        </p:spPr>
      </p:sp>
      <p:sp>
        <p:nvSpPr>
          <p:cNvPr id="73732" name="Rectangle 3"/>
          <p:cNvSpPr>
            <a:spLocks noGrp="1" noChangeArrowheads="1"/>
          </p:cNvSpPr>
          <p:nvPr>
            <p:ph type="body" idx="1"/>
          </p:nvPr>
        </p:nvSpPr>
        <p:spPr>
          <a:xfrm>
            <a:off x="4852988" y="1096963"/>
            <a:ext cx="2020887" cy="75549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7AB0614-ECDB-49AB-8DB3-5B490F898322}" type="slidenum">
              <a:rPr lang="en-US" altLang="zh-CN" sz="1200"/>
              <a:pPr/>
              <a:t>41</a:t>
            </a:fld>
            <a:endParaRPr lang="en-US" altLang="zh-CN" sz="1200"/>
          </a:p>
        </p:txBody>
      </p:sp>
      <p:sp>
        <p:nvSpPr>
          <p:cNvPr id="77827" name="Rectangle 2"/>
          <p:cNvSpPr>
            <a:spLocks noGrp="1" noRot="1" noChangeAspect="1" noChangeArrowheads="1" noTextEdit="1"/>
          </p:cNvSpPr>
          <p:nvPr>
            <p:ph type="sldImg"/>
          </p:nvPr>
        </p:nvSpPr>
        <p:spPr>
          <a:xfrm>
            <a:off x="-1520825" y="714375"/>
            <a:ext cx="8051800" cy="6038850"/>
          </a:xfrm>
          <a:ln/>
        </p:spPr>
      </p:sp>
      <p:sp>
        <p:nvSpPr>
          <p:cNvPr id="77828" name="Rectangle 3"/>
          <p:cNvSpPr>
            <a:spLocks noGrp="1" noChangeArrowheads="1"/>
          </p:cNvSpPr>
          <p:nvPr>
            <p:ph type="body" idx="1"/>
          </p:nvPr>
        </p:nvSpPr>
        <p:spPr>
          <a:xfrm>
            <a:off x="4852988" y="1096963"/>
            <a:ext cx="2020887" cy="75549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
        <p:nvSpPr>
          <p:cNvPr id="8602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AA952F3-1256-4DFB-BE43-EE8A274B9348}" type="slidenum">
              <a:rPr lang="en-US" altLang="zh-CN" sz="1200"/>
              <a:pPr/>
              <a:t>43</a:t>
            </a:fld>
            <a:endParaRPr lang="en-US" altLang="zh-CN"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29553C2-020E-48A5-9B07-4593DEE09D36}" type="slidenum">
              <a:rPr lang="en-US" altLang="zh-CN" sz="1200"/>
              <a:pPr/>
              <a:t>3</a:t>
            </a:fld>
            <a:endParaRPr lang="en-US" altLang="zh-CN" sz="1200"/>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xfrm>
            <a:off x="933450" y="4403725"/>
            <a:ext cx="5118100" cy="41719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Include the Project Champion, the Process Owner and all active team members.</a:t>
            </a:r>
          </a:p>
          <a:p>
            <a:endParaRPr lang="en-US" altLang="zh-CN">
              <a:latin typeface="Arial" panose="020B0604020202020204" pitchFamily="34" charset="0"/>
            </a:endParaRPr>
          </a:p>
          <a:p>
            <a:r>
              <a:rPr lang="en-US" altLang="zh-CN">
                <a:latin typeface="Arial" panose="020B0604020202020204" pitchFamily="34" charset="0"/>
              </a:rPr>
              <a:t>If a fellow BB is assisting with the project AS A BLACK BELT, then they should be identified as such, however, if a fellow BB is assisting as a team member, then identify them as a team member here and on the Project Tracking System.</a:t>
            </a:r>
          </a:p>
          <a:p>
            <a:endParaRPr lang="en-US" altLang="zh-CN">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7B2EAB2-4DB7-4CDD-9699-92682D594A99}" type="slidenum">
              <a:rPr lang="en-US" altLang="zh-CN" sz="1200"/>
              <a:pPr/>
              <a:t>45</a:t>
            </a:fld>
            <a:endParaRPr lang="en-US" altLang="zh-CN" sz="1200"/>
          </a:p>
        </p:txBody>
      </p:sp>
      <p:sp>
        <p:nvSpPr>
          <p:cNvPr id="92163" name="Rectangle 2"/>
          <p:cNvSpPr>
            <a:spLocks noGrp="1" noRot="1" noChangeAspect="1" noChangeArrowheads="1" noTextEdit="1"/>
          </p:cNvSpPr>
          <p:nvPr>
            <p:ph type="sldImg"/>
          </p:nvPr>
        </p:nvSpPr>
        <p:spPr>
          <a:xfrm>
            <a:off x="-1520825" y="714375"/>
            <a:ext cx="8051800" cy="6038850"/>
          </a:xfrm>
          <a:ln/>
        </p:spPr>
      </p:sp>
      <p:sp>
        <p:nvSpPr>
          <p:cNvPr id="92164" name="Rectangle 3"/>
          <p:cNvSpPr>
            <a:spLocks noGrp="1" noChangeArrowheads="1"/>
          </p:cNvSpPr>
          <p:nvPr>
            <p:ph type="body" idx="1"/>
          </p:nvPr>
        </p:nvSpPr>
        <p:spPr>
          <a:xfrm>
            <a:off x="4852988" y="1096963"/>
            <a:ext cx="2020887" cy="75549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080B7C4-AFD7-46E9-A4B0-207A67615C66}" type="slidenum">
              <a:rPr lang="en-US" altLang="zh-CN" sz="1200"/>
              <a:pPr/>
              <a:t>46</a:t>
            </a:fld>
            <a:endParaRPr lang="en-US" altLang="zh-CN" sz="1200"/>
          </a:p>
        </p:txBody>
      </p:sp>
      <p:sp>
        <p:nvSpPr>
          <p:cNvPr id="98307" name="Rectangle 2"/>
          <p:cNvSpPr>
            <a:spLocks noGrp="1" noRot="1" noChangeAspect="1" noChangeArrowheads="1" noTextEdit="1"/>
          </p:cNvSpPr>
          <p:nvPr>
            <p:ph type="sldImg"/>
          </p:nvPr>
        </p:nvSpPr>
        <p:spPr>
          <a:xfrm>
            <a:off x="-1520825" y="714375"/>
            <a:ext cx="8051800" cy="6038850"/>
          </a:xfrm>
          <a:ln/>
        </p:spPr>
      </p:sp>
      <p:sp>
        <p:nvSpPr>
          <p:cNvPr id="98308" name="Rectangle 3"/>
          <p:cNvSpPr>
            <a:spLocks noGrp="1" noChangeArrowheads="1"/>
          </p:cNvSpPr>
          <p:nvPr>
            <p:ph type="body" idx="1"/>
          </p:nvPr>
        </p:nvSpPr>
        <p:spPr>
          <a:xfrm>
            <a:off x="4852988" y="1096963"/>
            <a:ext cx="2020887" cy="75549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1B17FB2-7B8C-4A92-99B3-CF6FD084A161}" type="slidenum">
              <a:rPr lang="en-US" altLang="zh-CN" sz="1200"/>
              <a:pPr/>
              <a:t>47</a:t>
            </a:fld>
            <a:endParaRPr lang="en-US" altLang="zh-CN" sz="1200"/>
          </a:p>
        </p:txBody>
      </p:sp>
      <p:sp>
        <p:nvSpPr>
          <p:cNvPr id="102403" name="Rectangle 2"/>
          <p:cNvSpPr>
            <a:spLocks noGrp="1" noRot="1" noChangeAspect="1" noChangeArrowheads="1" noTextEdit="1"/>
          </p:cNvSpPr>
          <p:nvPr>
            <p:ph type="sldImg"/>
          </p:nvPr>
        </p:nvSpPr>
        <p:spPr>
          <a:xfrm>
            <a:off x="-1520825" y="714375"/>
            <a:ext cx="8051800" cy="6038850"/>
          </a:xfrm>
          <a:ln/>
        </p:spPr>
      </p:sp>
      <p:sp>
        <p:nvSpPr>
          <p:cNvPr id="102404" name="Rectangle 3"/>
          <p:cNvSpPr>
            <a:spLocks noGrp="1" noChangeArrowheads="1"/>
          </p:cNvSpPr>
          <p:nvPr>
            <p:ph type="body" idx="1"/>
          </p:nvPr>
        </p:nvSpPr>
        <p:spPr>
          <a:xfrm>
            <a:off x="4852988" y="1096963"/>
            <a:ext cx="2020887" cy="75549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BAF390A-A095-4FF8-810B-563CCCF3E736}" type="slidenum">
              <a:rPr lang="en-US" altLang="zh-CN" sz="1200"/>
              <a:pPr/>
              <a:t>48</a:t>
            </a:fld>
            <a:endParaRPr lang="en-US" altLang="zh-CN" sz="1200"/>
          </a:p>
        </p:txBody>
      </p:sp>
      <p:sp>
        <p:nvSpPr>
          <p:cNvPr id="104451" name="Rectangle 2"/>
          <p:cNvSpPr>
            <a:spLocks noGrp="1" noRot="1" noChangeAspect="1" noChangeArrowheads="1" noTextEdit="1"/>
          </p:cNvSpPr>
          <p:nvPr>
            <p:ph type="sldImg"/>
          </p:nvPr>
        </p:nvSpPr>
        <p:spPr>
          <a:xfrm>
            <a:off x="-1520825" y="714375"/>
            <a:ext cx="8051800" cy="6038850"/>
          </a:xfrm>
          <a:ln/>
        </p:spPr>
      </p:sp>
      <p:sp>
        <p:nvSpPr>
          <p:cNvPr id="104452" name="Rectangle 3"/>
          <p:cNvSpPr>
            <a:spLocks noGrp="1" noChangeArrowheads="1"/>
          </p:cNvSpPr>
          <p:nvPr>
            <p:ph type="body" idx="1"/>
          </p:nvPr>
        </p:nvSpPr>
        <p:spPr>
          <a:xfrm>
            <a:off x="4852988" y="1096963"/>
            <a:ext cx="2020887" cy="75549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a:ln/>
        </p:spPr>
      </p:sp>
      <p:sp>
        <p:nvSpPr>
          <p:cNvPr id="10649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
        <p:nvSpPr>
          <p:cNvPr id="10650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C4C461C-0770-487C-9520-714D5E068120}" type="slidenum">
              <a:rPr lang="en-US" altLang="zh-CN" sz="1200"/>
              <a:pPr/>
              <a:t>49</a:t>
            </a:fld>
            <a:endParaRPr lang="en-US" altLang="zh-CN" sz="12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a:ln/>
        </p:spPr>
      </p:sp>
      <p:sp>
        <p:nvSpPr>
          <p:cNvPr id="11571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
        <p:nvSpPr>
          <p:cNvPr id="11571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4F72A6C-FDA6-43DC-82D7-89B3899B0547}" type="slidenum">
              <a:rPr lang="en-US" altLang="zh-CN" sz="1200"/>
              <a:pPr/>
              <a:t>53</a:t>
            </a:fld>
            <a:endParaRPr lang="en-US" altLang="zh-CN"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9A9A18E-C279-4BF9-8185-1176EF0DBB7B}" type="slidenum">
              <a:rPr lang="en-US" altLang="zh-CN" sz="1200"/>
              <a:pPr/>
              <a:t>4</a:t>
            </a:fld>
            <a:endParaRPr lang="en-US" altLang="zh-CN" sz="120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xfrm>
            <a:off x="933450" y="4403725"/>
            <a:ext cx="5118100" cy="41719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There are three required outcomes to the define phase:</a:t>
            </a:r>
          </a:p>
          <a:p>
            <a:pPr eaLnBrk="1" hangingPunct="1"/>
            <a:endParaRPr lang="en-US" altLang="zh-CN">
              <a:latin typeface="Arial" panose="020B0604020202020204" pitchFamily="34" charset="0"/>
            </a:endParaRPr>
          </a:p>
          <a:p>
            <a:pPr lvl="1" eaLnBrk="1" hangingPunct="1"/>
            <a:r>
              <a:rPr lang="en-US" altLang="zh-CN">
                <a:latin typeface="Arial" panose="020B0604020202020204" pitchFamily="34" charset="0"/>
              </a:rPr>
              <a:t>identified customers and their CTQs - Critical to Quality</a:t>
            </a:r>
          </a:p>
          <a:p>
            <a:pPr lvl="1" eaLnBrk="1" hangingPunct="1"/>
            <a:r>
              <a:rPr lang="en-US" altLang="zh-CN">
                <a:latin typeface="Arial" panose="020B0604020202020204" pitchFamily="34" charset="0"/>
              </a:rPr>
              <a:t>defined project scope and team charter</a:t>
            </a:r>
          </a:p>
          <a:p>
            <a:pPr lvl="1" eaLnBrk="1" hangingPunct="1"/>
            <a:r>
              <a:rPr lang="en-US" altLang="zh-CN">
                <a:latin typeface="Arial" panose="020B0604020202020204" pitchFamily="34" charset="0"/>
              </a:rPr>
              <a:t>mapped the process to be improved</a:t>
            </a:r>
          </a:p>
          <a:p>
            <a:pPr eaLnBrk="1" hangingPunct="1"/>
            <a:endParaRPr lang="en-US" altLang="zh-CN">
              <a:latin typeface="Arial" panose="020B0604020202020204" pitchFamily="34" charset="0"/>
            </a:endParaRPr>
          </a:p>
          <a:p>
            <a:pPr eaLnBrk="1" hangingPunct="1"/>
            <a:r>
              <a:rPr lang="en-US" altLang="zh-CN">
                <a:latin typeface="Arial" panose="020B0604020202020204" pitchFamily="34" charset="0"/>
              </a:rPr>
              <a:t>To this end, a problem statement is needed.  This problem statement should contain:</a:t>
            </a:r>
          </a:p>
          <a:p>
            <a:pPr lvl="1" eaLnBrk="1" hangingPunct="1"/>
            <a:r>
              <a:rPr lang="en-US" altLang="zh-CN">
                <a:latin typeface="Arial" panose="020B0604020202020204" pitchFamily="34" charset="0"/>
              </a:rPr>
              <a:t>A specific statement of the problem being addressed</a:t>
            </a:r>
          </a:p>
          <a:p>
            <a:pPr lvl="1" eaLnBrk="1" hangingPunct="1"/>
            <a:r>
              <a:rPr lang="en-US" altLang="zh-CN">
                <a:latin typeface="Arial" panose="020B0604020202020204" pitchFamily="34" charset="0"/>
              </a:rPr>
              <a:t>Descriptive statements outlining locations and/or occurrences of problematic events</a:t>
            </a:r>
          </a:p>
          <a:p>
            <a:pPr lvl="1" eaLnBrk="1" hangingPunct="1"/>
            <a:r>
              <a:rPr lang="en-US" altLang="zh-CN">
                <a:latin typeface="Arial" panose="020B0604020202020204" pitchFamily="34" charset="0"/>
              </a:rPr>
              <a:t>Initial “scope of the problem” statement</a:t>
            </a:r>
          </a:p>
          <a:p>
            <a:pPr lvl="1" eaLnBrk="1" hangingPunct="1"/>
            <a:r>
              <a:rPr lang="en-US" altLang="zh-CN">
                <a:latin typeface="Arial" panose="020B0604020202020204" pitchFamily="34" charset="0"/>
              </a:rPr>
              <a:t>Defined problem defect  (very important)</a:t>
            </a:r>
          </a:p>
          <a:p>
            <a:pPr lvl="1" eaLnBrk="1" hangingPunct="1"/>
            <a:endParaRPr lang="en-US" altLang="zh-CN">
              <a:latin typeface="Arial" panose="020B0604020202020204" pitchFamily="34" charset="0"/>
            </a:endParaRPr>
          </a:p>
          <a:p>
            <a:pPr eaLnBrk="1" hangingPunct="1">
              <a:spcBef>
                <a:spcPct val="0"/>
              </a:spcBef>
            </a:pPr>
            <a:r>
              <a:rPr lang="en-US" altLang="zh-CN">
                <a:latin typeface="Arial" panose="020B0604020202020204" pitchFamily="34" charset="0"/>
              </a:rPr>
              <a:t>The Six-Sigma methodology uses a systematic approach to reducing DEFECTS which affect the customer.</a:t>
            </a:r>
          </a:p>
          <a:p>
            <a:pPr eaLnBrk="1" hangingPunct="1">
              <a:spcBef>
                <a:spcPct val="0"/>
              </a:spcBef>
            </a:pPr>
            <a:r>
              <a:rPr lang="en-US" altLang="zh-CN">
                <a:latin typeface="Arial" panose="020B0604020202020204" pitchFamily="34" charset="0"/>
              </a:rPr>
              <a:t>Since Six-Sigma focuses on reducing defects, it is necessary that each project definition clearly specifies the defect(s) that will be reduced.</a:t>
            </a:r>
          </a:p>
          <a:p>
            <a:pPr eaLnBrk="1" hangingPunct="1">
              <a:spcBef>
                <a:spcPct val="0"/>
              </a:spcBef>
            </a:pPr>
            <a:endParaRPr lang="en-US" altLang="zh-CN">
              <a:latin typeface="Arial" panose="020B0604020202020204" pitchFamily="34" charset="0"/>
            </a:endParaRPr>
          </a:p>
          <a:p>
            <a:pPr lvl="1" eaLnBrk="1" hangingPunct="1"/>
            <a:endParaRPr lang="en-US" altLang="zh-CN">
              <a:latin typeface="Arial" panose="020B0604020202020204" pitchFamily="34" charset="0"/>
            </a:endParaRPr>
          </a:p>
          <a:p>
            <a:pPr lvl="1" eaLnBrk="1" hangingPunct="1"/>
            <a:endParaRPr lang="en-US" altLang="zh-CN">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a:ln/>
        </p:spPr>
      </p:sp>
      <p:sp>
        <p:nvSpPr>
          <p:cNvPr id="2048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
        <p:nvSpPr>
          <p:cNvPr id="2048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36F3359-8883-4B7C-9B7E-491CAD6A2941}" type="slidenum">
              <a:rPr lang="en-US" altLang="zh-CN" sz="1200"/>
              <a:pPr/>
              <a:t>5</a:t>
            </a:fld>
            <a:endParaRPr lang="en-US" altLang="zh-CN"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64ECB82-9BBD-41C9-A29C-E49212D432C3}" type="slidenum">
              <a:rPr lang="en-US" altLang="zh-CN" sz="1200"/>
              <a:pPr/>
              <a:t>7</a:t>
            </a:fld>
            <a:endParaRPr lang="en-US" altLang="zh-CN" sz="1200"/>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xfrm>
            <a:off x="933450" y="4403725"/>
            <a:ext cx="5118100" cy="41719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spcBef>
                <a:spcPct val="25000"/>
              </a:spcBef>
              <a:spcAft>
                <a:spcPct val="50000"/>
              </a:spcAft>
            </a:pPr>
            <a:endParaRPr lang="zh-CN" altLang="zh-CN" sz="900">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
        <p:nvSpPr>
          <p:cNvPr id="2560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33B727D-ED3D-44A4-8B23-0888E98A2E1A}" type="slidenum">
              <a:rPr lang="en-US" altLang="zh-CN" sz="1200"/>
              <a:pPr/>
              <a:t>8</a:t>
            </a:fld>
            <a:endParaRPr lang="en-US" altLang="zh-CN"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
        <p:nvSpPr>
          <p:cNvPr id="2765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4F8DA5F-50CE-49CD-B50C-94CEFC9D32D8}" type="slidenum">
              <a:rPr lang="en-US" altLang="zh-CN" sz="1200"/>
              <a:pPr/>
              <a:t>9</a:t>
            </a:fld>
            <a:endParaRPr lang="en-US" altLang="zh-CN"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24AC050-2157-4CE1-97A3-1D0A5B1CEED8}" type="slidenum">
              <a:rPr lang="en-US" altLang="zh-CN" sz="1200"/>
              <a:pPr/>
              <a:t>10</a:t>
            </a:fld>
            <a:endParaRPr lang="en-US" altLang="zh-CN" sz="1200"/>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5"/>
          <p:cNvSpPr>
            <a:spLocks noChangeAspect="1" noChangeArrowheads="1"/>
          </p:cNvSpPr>
          <p:nvPr/>
        </p:nvSpPr>
        <p:spPr bwMode="auto">
          <a:xfrm>
            <a:off x="1449388" y="2209800"/>
            <a:ext cx="7696200" cy="1600200"/>
          </a:xfrm>
          <a:prstGeom prst="rect">
            <a:avLst/>
          </a:prstGeom>
          <a:solidFill>
            <a:srgbClr val="FF0000">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zh-CN" altLang="zh-CN" sz="1700">
              <a:solidFill>
                <a:srgbClr val="EA0437"/>
              </a:solidFill>
              <a:latin typeface="Verdana" panose="020B0604030504040204" pitchFamily="34" charset="0"/>
              <a:ea typeface="ヒラギノ角ゴ Pro W3"/>
              <a:cs typeface="ヒラギノ角ゴ Pro W3"/>
            </a:endParaRPr>
          </a:p>
        </p:txBody>
      </p:sp>
      <p:sp>
        <p:nvSpPr>
          <p:cNvPr id="5" name="Rectangle 6"/>
          <p:cNvSpPr>
            <a:spLocks noChangeAspect="1" noChangeArrowheads="1"/>
          </p:cNvSpPr>
          <p:nvPr/>
        </p:nvSpPr>
        <p:spPr bwMode="auto">
          <a:xfrm>
            <a:off x="1449388" y="2209800"/>
            <a:ext cx="7696200" cy="1600200"/>
          </a:xfrm>
          <a:prstGeom prst="rect">
            <a:avLst/>
          </a:prstGeom>
          <a:solidFill>
            <a:srgbClr val="FF0000">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zh-CN" altLang="zh-CN" sz="1700">
              <a:solidFill>
                <a:srgbClr val="EA0437"/>
              </a:solidFill>
              <a:latin typeface="Verdana" panose="020B0604030504040204" pitchFamily="34" charset="0"/>
              <a:ea typeface="ヒラギノ角ゴ Pro W3"/>
              <a:cs typeface="ヒラギノ角ゴ Pro W3"/>
            </a:endParaRPr>
          </a:p>
        </p:txBody>
      </p:sp>
      <p:sp>
        <p:nvSpPr>
          <p:cNvPr id="1635330" name="Rectangle 2"/>
          <p:cNvSpPr>
            <a:spLocks noGrp="1" noChangeArrowheads="1"/>
          </p:cNvSpPr>
          <p:nvPr>
            <p:ph type="ctrTitle"/>
          </p:nvPr>
        </p:nvSpPr>
        <p:spPr>
          <a:xfrm>
            <a:off x="1906588" y="2562225"/>
            <a:ext cx="7086600" cy="914400"/>
          </a:xfrm>
          <a:noFill/>
          <a:ln>
            <a:noFill/>
          </a:ln>
        </p:spPr>
        <p:txBody>
          <a:bodyPr anchor="ctr"/>
          <a:lstStyle>
            <a:lvl1pPr algn="l" rtl="0" eaLnBrk="0" fontAlgn="base" hangingPunct="0">
              <a:spcBef>
                <a:spcPct val="50000"/>
              </a:spcBef>
              <a:spcAft>
                <a:spcPct val="0"/>
              </a:spcAft>
              <a:defRPr lang="en-US" sz="4000" b="1" kern="1200">
                <a:solidFill>
                  <a:schemeClr val="bg1"/>
                </a:solidFill>
                <a:effectLst>
                  <a:outerShdw blurRad="50800" dist="38100" dir="2700000" algn="tl" rotWithShape="0">
                    <a:prstClr val="black">
                      <a:alpha val="40000"/>
                    </a:prstClr>
                  </a:outerShdw>
                </a:effectLst>
                <a:latin typeface="Verdana" charset="0"/>
                <a:ea typeface="ＭＳ Ｐゴシック" pitchFamily="34" charset="-128"/>
                <a:cs typeface="+mn-cs"/>
              </a:defRPr>
            </a:lvl1pPr>
          </a:lstStyle>
          <a:p>
            <a:r>
              <a:rPr lang="en-US"/>
              <a:t>Click to edit Master title style</a:t>
            </a:r>
            <a:endParaRPr lang="en-US" dirty="0"/>
          </a:p>
        </p:txBody>
      </p:sp>
      <p:sp>
        <p:nvSpPr>
          <p:cNvPr id="1635331" name="Rectangle 3"/>
          <p:cNvSpPr>
            <a:spLocks noGrp="1" noChangeArrowheads="1"/>
          </p:cNvSpPr>
          <p:nvPr>
            <p:ph type="subTitle" idx="1"/>
          </p:nvPr>
        </p:nvSpPr>
        <p:spPr>
          <a:xfrm>
            <a:off x="5487987" y="3976687"/>
            <a:ext cx="3276600" cy="1511300"/>
          </a:xfrm>
          <a:noFill/>
          <a:ln>
            <a:noFill/>
          </a:ln>
        </p:spPr>
        <p:txBody>
          <a:bodyPr anchor="ctr"/>
          <a:lstStyle>
            <a:lvl1pPr marL="0" indent="0" algn="l" rtl="0" eaLnBrk="0" fontAlgn="base" hangingPunct="0">
              <a:lnSpc>
                <a:spcPct val="100000"/>
              </a:lnSpc>
              <a:spcBef>
                <a:spcPct val="50000"/>
              </a:spcBef>
              <a:spcAft>
                <a:spcPct val="0"/>
              </a:spcAft>
              <a:buFontTx/>
              <a:buNone/>
              <a:defRPr lang="en-US" sz="2000" b="1" kern="1200" dirty="0">
                <a:solidFill>
                  <a:schemeClr val="tx1"/>
                </a:solidFill>
                <a:effectLst>
                  <a:outerShdw blurRad="50800" dist="38100" dir="2700000" algn="tl" rotWithShape="0">
                    <a:prstClr val="black">
                      <a:alpha val="40000"/>
                    </a:prstClr>
                  </a:outerShdw>
                </a:effectLst>
                <a:latin typeface="Verdana" charset="0"/>
                <a:ea typeface="ＭＳ Ｐゴシック" pitchFamily="34" charset="-128"/>
                <a:cs typeface="+mn-cs"/>
              </a:defRPr>
            </a:lvl1pPr>
          </a:lstStyle>
          <a:p>
            <a:r>
              <a:rPr lang="en-US"/>
              <a:t>Click to edit Master subtitle style</a:t>
            </a:r>
            <a:endParaRPr lang="en-US" dirty="0"/>
          </a:p>
        </p:txBody>
      </p:sp>
      <p:sp>
        <p:nvSpPr>
          <p:cNvPr id="6" name="Slide Number Placeholder 8"/>
          <p:cNvSpPr>
            <a:spLocks noGrp="1"/>
          </p:cNvSpPr>
          <p:nvPr>
            <p:ph type="sldNum" sz="quarter" idx="10"/>
          </p:nvPr>
        </p:nvSpPr>
        <p:spPr/>
        <p:txBody>
          <a:bodyPr/>
          <a:lstStyle>
            <a:lvl1pPr>
              <a:defRPr/>
            </a:lvl1pPr>
          </a:lstStyle>
          <a:p>
            <a:fld id="{F28ABA21-4A5F-4DF4-AE1A-FAA9365608FC}" type="slidenum">
              <a:rPr lang="en-US" altLang="zh-CN"/>
              <a:pPr/>
              <a:t>‹#›</a:t>
            </a:fld>
            <a:endParaRPr lang="en-US" altLang="zh-CN"/>
          </a:p>
        </p:txBody>
      </p:sp>
      <p:sp>
        <p:nvSpPr>
          <p:cNvPr id="7" name="Footer Placeholder 9"/>
          <p:cNvSpPr>
            <a:spLocks noGrp="1"/>
          </p:cNvSpPr>
          <p:nvPr>
            <p:ph type="ftr" sz="quarter" idx="11"/>
          </p:nvPr>
        </p:nvSpPr>
        <p:spPr/>
        <p:txBody>
          <a:bodyPr/>
          <a:lstStyle>
            <a:lvl1pPr>
              <a:defRPr/>
            </a:lvl1pPr>
          </a:lstStyle>
          <a:p>
            <a:endParaRPr lang="en-US" altLang="en-US"/>
          </a:p>
        </p:txBody>
      </p:sp>
    </p:spTree>
    <p:extLst>
      <p:ext uri="{BB962C8B-B14F-4D97-AF65-F5344CB8AC3E}">
        <p14:creationId xmlns:p14="http://schemas.microsoft.com/office/powerpoint/2010/main" val="73696865"/>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5123" name="Rectangle 3"/>
          <p:cNvSpPr>
            <a:spLocks noGrp="1" noChangeArrowheads="1"/>
          </p:cNvSpPr>
          <p:nvPr>
            <p:ph type="ctrTitle"/>
          </p:nvPr>
        </p:nvSpPr>
        <p:spPr>
          <a:xfrm>
            <a:off x="614363" y="4795838"/>
            <a:ext cx="7772400" cy="655637"/>
          </a:xfrm>
          <a:effectLst/>
        </p:spPr>
        <p:txBody>
          <a:bodyPr/>
          <a:lstStyle>
            <a:lvl1pPr algn="ctr">
              <a:defRPr sz="3700">
                <a:solidFill>
                  <a:schemeClr val="tx1"/>
                </a:solidFill>
              </a:defRPr>
            </a:lvl1pPr>
          </a:lstStyle>
          <a:p>
            <a:pPr lvl="0"/>
            <a:r>
              <a:rPr lang="en-US" noProof="0"/>
              <a:t>Click to edit Master title style</a:t>
            </a:r>
          </a:p>
        </p:txBody>
      </p:sp>
    </p:spTree>
    <p:extLst>
      <p:ext uri="{BB962C8B-B14F-4D97-AF65-F5344CB8AC3E}">
        <p14:creationId xmlns:p14="http://schemas.microsoft.com/office/powerpoint/2010/main" val="296427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2pPr>
              <a:defRPr b="0"/>
            </a:lvl2pPr>
            <a:lvl3pPr>
              <a:defRPr b="0"/>
            </a:lvl3pPr>
            <a:lvl4pPr>
              <a:defRPr b="0"/>
            </a:lvl4pPr>
            <a:lvl5pPr>
              <a:defRPr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4" name="Footer Placeholder 7"/>
          <p:cNvSpPr>
            <a:spLocks noGrp="1"/>
          </p:cNvSpPr>
          <p:nvPr>
            <p:ph type="ftr" sz="quarter" idx="10"/>
          </p:nvPr>
        </p:nvSpPr>
        <p:spPr/>
        <p:txBody>
          <a:bodyPr/>
          <a:lstStyle>
            <a:lvl1pPr>
              <a:defRPr/>
            </a:lvl1pPr>
          </a:lstStyle>
          <a:p>
            <a:endParaRPr lang="en-US" altLang="en-US"/>
          </a:p>
        </p:txBody>
      </p:sp>
      <p:sp>
        <p:nvSpPr>
          <p:cNvPr id="5" name="Slide Number Placeholder 8"/>
          <p:cNvSpPr>
            <a:spLocks noGrp="1"/>
          </p:cNvSpPr>
          <p:nvPr>
            <p:ph type="sldNum" sz="quarter" idx="11"/>
          </p:nvPr>
        </p:nvSpPr>
        <p:spPr/>
        <p:txBody>
          <a:bodyPr/>
          <a:lstStyle>
            <a:lvl1pPr>
              <a:defRPr/>
            </a:lvl1pPr>
          </a:lstStyle>
          <a:p>
            <a:fld id="{14F73E65-AAF6-4534-BF4F-6ECD53789B39}" type="slidenum">
              <a:rPr lang="en-US" altLang="zh-CN"/>
              <a:pPr/>
              <a:t>‹#›</a:t>
            </a:fld>
            <a:endParaRPr lang="en-US" altLang="zh-CN"/>
          </a:p>
        </p:txBody>
      </p:sp>
    </p:spTree>
    <p:extLst>
      <p:ext uri="{BB962C8B-B14F-4D97-AF65-F5344CB8AC3E}">
        <p14:creationId xmlns:p14="http://schemas.microsoft.com/office/powerpoint/2010/main" val="1170525789"/>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 LINE TITLES">
    <p:spTree>
      <p:nvGrpSpPr>
        <p:cNvPr id="1" name=""/>
        <p:cNvGrpSpPr/>
        <p:nvPr/>
      </p:nvGrpSpPr>
      <p:grpSpPr>
        <a:xfrm>
          <a:off x="0" y="0"/>
          <a:ext cx="0" cy="0"/>
          <a:chOff x="0" y="0"/>
          <a:chExt cx="0" cy="0"/>
        </a:xfrm>
      </p:grpSpPr>
      <p:sp>
        <p:nvSpPr>
          <p:cNvPr id="3" name="Content Placeholder 2"/>
          <p:cNvSpPr>
            <a:spLocks noGrp="1"/>
          </p:cNvSpPr>
          <p:nvPr>
            <p:ph idx="1"/>
          </p:nvPr>
        </p:nvSpPr>
        <p:spPr>
          <a:xfrm>
            <a:off x="236914" y="1407560"/>
            <a:ext cx="8803008" cy="5278990"/>
          </a:xfrm>
        </p:spPr>
        <p:txBody>
          <a:bodyPr/>
          <a:lstStyle>
            <a:lvl2pPr>
              <a:defRPr b="0"/>
            </a:lvl2pPr>
            <a:lvl3pPr>
              <a:defRPr b="0"/>
            </a:lvl3pPr>
            <a:lvl4pPr>
              <a:defRPr b="0"/>
            </a:lvl4pPr>
            <a:lvl5pPr>
              <a:defRPr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4" name="Footer Placeholder 7"/>
          <p:cNvSpPr>
            <a:spLocks noGrp="1"/>
          </p:cNvSpPr>
          <p:nvPr>
            <p:ph type="ftr" sz="quarter" idx="10"/>
          </p:nvPr>
        </p:nvSpPr>
        <p:spPr/>
        <p:txBody>
          <a:bodyPr/>
          <a:lstStyle>
            <a:lvl1pPr>
              <a:defRPr/>
            </a:lvl1pPr>
          </a:lstStyle>
          <a:p>
            <a:endParaRPr lang="en-US" altLang="en-US"/>
          </a:p>
        </p:txBody>
      </p:sp>
      <p:sp>
        <p:nvSpPr>
          <p:cNvPr id="5" name="Slide Number Placeholder 8"/>
          <p:cNvSpPr>
            <a:spLocks noGrp="1"/>
          </p:cNvSpPr>
          <p:nvPr>
            <p:ph type="sldNum" sz="quarter" idx="11"/>
          </p:nvPr>
        </p:nvSpPr>
        <p:spPr/>
        <p:txBody>
          <a:bodyPr/>
          <a:lstStyle>
            <a:lvl1pPr>
              <a:defRPr/>
            </a:lvl1pPr>
          </a:lstStyle>
          <a:p>
            <a:fld id="{29114CE6-AC33-40A9-8181-C965FB4D247F}" type="slidenum">
              <a:rPr lang="en-US" altLang="zh-CN"/>
              <a:pPr/>
              <a:t>‹#›</a:t>
            </a:fld>
            <a:endParaRPr lang="en-US" altLang="zh-CN"/>
          </a:p>
        </p:txBody>
      </p:sp>
    </p:spTree>
    <p:extLst>
      <p:ext uri="{BB962C8B-B14F-4D97-AF65-F5344CB8AC3E}">
        <p14:creationId xmlns:p14="http://schemas.microsoft.com/office/powerpoint/2010/main" val="3561086744"/>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Asia">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5"/>
          <p:cNvSpPr>
            <a:spLocks noChangeAspect="1" noChangeArrowheads="1"/>
          </p:cNvSpPr>
          <p:nvPr/>
        </p:nvSpPr>
        <p:spPr bwMode="auto">
          <a:xfrm>
            <a:off x="1798638" y="2189163"/>
            <a:ext cx="7346950" cy="1600200"/>
          </a:xfrm>
          <a:prstGeom prst="rect">
            <a:avLst/>
          </a:prstGeom>
          <a:solidFill>
            <a:schemeClr val="bg1">
              <a:lumMod val="85000"/>
              <a:alpha val="74000"/>
            </a:schemeClr>
          </a:solidFill>
          <a:ln>
            <a:noFill/>
          </a:ln>
          <a:extLst/>
        </p:spPr>
        <p:txBody>
          <a:bodyPr/>
          <a:lstStyle/>
          <a:p>
            <a:pPr algn="ctr">
              <a:lnSpc>
                <a:spcPct val="95000"/>
              </a:lnSpc>
              <a:spcBef>
                <a:spcPct val="20000"/>
              </a:spcBef>
              <a:buClr>
                <a:srgbClr val="F42A41"/>
              </a:buClr>
              <a:buSzPct val="80000"/>
              <a:defRPr/>
            </a:pPr>
            <a:endParaRPr lang="en-US" sz="1700" b="1" dirty="0">
              <a:solidFill>
                <a:srgbClr val="EA0437"/>
              </a:solidFill>
              <a:latin typeface="Verdana" charset="0"/>
              <a:ea typeface="ヒラギノ角ゴ Pro W3" charset="0"/>
              <a:cs typeface="ヒラギノ角ゴ Pro W3" charset="0"/>
            </a:endParaRPr>
          </a:p>
        </p:txBody>
      </p:sp>
      <p:sp>
        <p:nvSpPr>
          <p:cNvPr id="4" name="Rectangle 6"/>
          <p:cNvSpPr>
            <a:spLocks noChangeAspect="1" noChangeArrowheads="1"/>
          </p:cNvSpPr>
          <p:nvPr/>
        </p:nvSpPr>
        <p:spPr bwMode="auto">
          <a:xfrm>
            <a:off x="1798638" y="2189163"/>
            <a:ext cx="7346950" cy="1600200"/>
          </a:xfrm>
          <a:prstGeom prst="rect">
            <a:avLst/>
          </a:prstGeom>
          <a:solidFill>
            <a:schemeClr val="bg1">
              <a:lumMod val="85000"/>
              <a:alpha val="74000"/>
            </a:schemeClr>
          </a:solidFill>
          <a:ln>
            <a:noFill/>
          </a:ln>
          <a:extLst/>
        </p:spPr>
        <p:txBody>
          <a:bodyPr/>
          <a:lstStyle/>
          <a:p>
            <a:pPr algn="ctr">
              <a:lnSpc>
                <a:spcPct val="95000"/>
              </a:lnSpc>
              <a:spcBef>
                <a:spcPct val="20000"/>
              </a:spcBef>
              <a:buClr>
                <a:srgbClr val="F42A41"/>
              </a:buClr>
              <a:buSzPct val="80000"/>
              <a:defRPr/>
            </a:pPr>
            <a:endParaRPr lang="en-US" sz="1700" b="1" dirty="0">
              <a:solidFill>
                <a:srgbClr val="EA0437"/>
              </a:solidFill>
              <a:latin typeface="Verdana" charset="0"/>
              <a:ea typeface="ヒラギノ角ゴ Pro W3" charset="0"/>
              <a:cs typeface="ヒラギノ角ゴ Pro W3" charset="0"/>
            </a:endParaRPr>
          </a:p>
        </p:txBody>
      </p:sp>
      <p:sp>
        <p:nvSpPr>
          <p:cNvPr id="2" name="Title 1"/>
          <p:cNvSpPr>
            <a:spLocks noGrp="1"/>
          </p:cNvSpPr>
          <p:nvPr>
            <p:ph type="title"/>
          </p:nvPr>
        </p:nvSpPr>
        <p:spPr>
          <a:xfrm>
            <a:off x="1790825" y="2454808"/>
            <a:ext cx="7772400" cy="1362075"/>
          </a:xfrm>
          <a:noFill/>
          <a:ln>
            <a:noFill/>
          </a:ln>
        </p:spPr>
        <p:txBody>
          <a:bodyPr/>
          <a:lstStyle>
            <a:lvl1pPr algn="l" rtl="0" eaLnBrk="0" fontAlgn="base" hangingPunct="0">
              <a:lnSpc>
                <a:spcPts val="4100"/>
              </a:lnSpc>
              <a:spcBef>
                <a:spcPct val="50000"/>
              </a:spcBef>
              <a:spcAft>
                <a:spcPct val="0"/>
              </a:spcAft>
              <a:defRPr lang="en-US" sz="4000" b="1" cap="none" spc="-150" dirty="0">
                <a:solidFill>
                  <a:srgbClr val="C00000"/>
                </a:solidFill>
                <a:effectLst>
                  <a:outerShdw blurRad="127000" dist="63500" dir="2700000" algn="tl" rotWithShape="0">
                    <a:prstClr val="black">
                      <a:alpha val="20000"/>
                    </a:prstClr>
                  </a:outerShdw>
                </a:effectLst>
                <a:latin typeface="Verdana" pitchFamily="34" charset="0"/>
                <a:ea typeface="+mj-ea"/>
                <a:cs typeface="+mj-cs"/>
              </a:defRPr>
            </a:lvl1pPr>
          </a:lstStyle>
          <a:p>
            <a:pPr lvl="0"/>
            <a:r>
              <a:rPr lang="en-US"/>
              <a:t>Click to edit Master title style</a:t>
            </a:r>
            <a:endParaRPr lang="en-US" dirty="0"/>
          </a:p>
        </p:txBody>
      </p:sp>
      <p:sp>
        <p:nvSpPr>
          <p:cNvPr id="5" name="Slide Number Placeholder 6"/>
          <p:cNvSpPr>
            <a:spLocks noGrp="1"/>
          </p:cNvSpPr>
          <p:nvPr>
            <p:ph type="sldNum" sz="quarter" idx="10"/>
          </p:nvPr>
        </p:nvSpPr>
        <p:spPr/>
        <p:txBody>
          <a:bodyPr/>
          <a:lstStyle>
            <a:lvl1pPr>
              <a:defRPr/>
            </a:lvl1pPr>
          </a:lstStyle>
          <a:p>
            <a:fld id="{5F24067D-C912-487B-BFBF-87239979952E}" type="slidenum">
              <a:rPr lang="en-US" altLang="zh-CN"/>
              <a:pPr/>
              <a:t>‹#›</a:t>
            </a:fld>
            <a:endParaRPr lang="en-US" altLang="zh-CN"/>
          </a:p>
        </p:txBody>
      </p:sp>
      <p:sp>
        <p:nvSpPr>
          <p:cNvPr id="6" name="Footer Placeholder 7"/>
          <p:cNvSpPr>
            <a:spLocks noGrp="1"/>
          </p:cNvSpPr>
          <p:nvPr>
            <p:ph type="ftr" sz="quarter" idx="11"/>
          </p:nvPr>
        </p:nvSpPr>
        <p:spPr/>
        <p:txBody>
          <a:bodyPr/>
          <a:lstStyle>
            <a:lvl1pPr>
              <a:defRPr/>
            </a:lvl1pPr>
          </a:lstStyle>
          <a:p>
            <a:endParaRPr lang="en-US" altLang="en-US"/>
          </a:p>
        </p:txBody>
      </p:sp>
    </p:spTree>
    <p:extLst>
      <p:ext uri="{BB962C8B-B14F-4D97-AF65-F5344CB8AC3E}">
        <p14:creationId xmlns:p14="http://schemas.microsoft.com/office/powerpoint/2010/main" val="2415326"/>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cSld name="Section Header North America">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5"/>
          <p:cNvSpPr>
            <a:spLocks noChangeAspect="1" noChangeArrowheads="1"/>
          </p:cNvSpPr>
          <p:nvPr/>
        </p:nvSpPr>
        <p:spPr bwMode="auto">
          <a:xfrm>
            <a:off x="1798638" y="2189163"/>
            <a:ext cx="7346950" cy="1600200"/>
          </a:xfrm>
          <a:prstGeom prst="rect">
            <a:avLst/>
          </a:prstGeom>
          <a:solidFill>
            <a:schemeClr val="bg1">
              <a:lumMod val="85000"/>
              <a:alpha val="74000"/>
            </a:schemeClr>
          </a:solidFill>
          <a:ln>
            <a:noFill/>
          </a:ln>
          <a:extLst/>
        </p:spPr>
        <p:txBody>
          <a:bodyPr/>
          <a:lstStyle/>
          <a:p>
            <a:pPr algn="ctr">
              <a:lnSpc>
                <a:spcPct val="95000"/>
              </a:lnSpc>
              <a:spcBef>
                <a:spcPct val="20000"/>
              </a:spcBef>
              <a:buClr>
                <a:srgbClr val="F42A41"/>
              </a:buClr>
              <a:buSzPct val="80000"/>
              <a:defRPr/>
            </a:pPr>
            <a:endParaRPr lang="en-US" sz="1700" b="1" dirty="0">
              <a:solidFill>
                <a:srgbClr val="EA0437"/>
              </a:solidFill>
              <a:latin typeface="Verdana" charset="0"/>
              <a:ea typeface="ヒラギノ角ゴ Pro W3" charset="0"/>
              <a:cs typeface="ヒラギノ角ゴ Pro W3" charset="0"/>
            </a:endParaRPr>
          </a:p>
        </p:txBody>
      </p:sp>
      <p:sp>
        <p:nvSpPr>
          <p:cNvPr id="2" name="Title 1"/>
          <p:cNvSpPr>
            <a:spLocks noGrp="1"/>
          </p:cNvSpPr>
          <p:nvPr>
            <p:ph type="title"/>
          </p:nvPr>
        </p:nvSpPr>
        <p:spPr>
          <a:xfrm>
            <a:off x="1790825" y="2454808"/>
            <a:ext cx="7772400" cy="1362075"/>
          </a:xfrm>
          <a:noFill/>
          <a:ln>
            <a:noFill/>
          </a:ln>
        </p:spPr>
        <p:txBody>
          <a:bodyPr/>
          <a:lstStyle>
            <a:lvl1pPr algn="l" rtl="0" eaLnBrk="0" fontAlgn="base" hangingPunct="0">
              <a:lnSpc>
                <a:spcPts val="4100"/>
              </a:lnSpc>
              <a:spcBef>
                <a:spcPct val="50000"/>
              </a:spcBef>
              <a:spcAft>
                <a:spcPct val="0"/>
              </a:spcAft>
              <a:defRPr lang="en-US" sz="4000" b="1" cap="none" spc="-150" dirty="0">
                <a:solidFill>
                  <a:srgbClr val="C00000"/>
                </a:solidFill>
                <a:effectLst>
                  <a:outerShdw blurRad="127000" dist="63500" dir="2700000" algn="tl" rotWithShape="0">
                    <a:prstClr val="black">
                      <a:alpha val="20000"/>
                    </a:prstClr>
                  </a:outerShdw>
                </a:effectLst>
                <a:latin typeface="Verdana" pitchFamily="34" charset="0"/>
                <a:ea typeface="+mj-ea"/>
                <a:cs typeface="+mj-cs"/>
              </a:defRPr>
            </a:lvl1pPr>
          </a:lstStyle>
          <a:p>
            <a:pPr lvl="0"/>
            <a:r>
              <a:rPr lang="en-US"/>
              <a:t>Click to edit Master title style</a:t>
            </a:r>
            <a:endParaRPr lang="en-US" dirty="0"/>
          </a:p>
        </p:txBody>
      </p:sp>
      <p:sp>
        <p:nvSpPr>
          <p:cNvPr id="4" name="Slide Number Placeholder 6"/>
          <p:cNvSpPr>
            <a:spLocks noGrp="1"/>
          </p:cNvSpPr>
          <p:nvPr>
            <p:ph type="sldNum" sz="quarter" idx="10"/>
          </p:nvPr>
        </p:nvSpPr>
        <p:spPr/>
        <p:txBody>
          <a:bodyPr/>
          <a:lstStyle>
            <a:lvl1pPr>
              <a:defRPr/>
            </a:lvl1pPr>
          </a:lstStyle>
          <a:p>
            <a:fld id="{6DD25BD5-4751-4F56-864F-FC4EF01EF272}" type="slidenum">
              <a:rPr lang="en-US" altLang="zh-CN"/>
              <a:pPr/>
              <a:t>‹#›</a:t>
            </a:fld>
            <a:endParaRPr lang="en-US" altLang="zh-CN"/>
          </a:p>
        </p:txBody>
      </p:sp>
      <p:sp>
        <p:nvSpPr>
          <p:cNvPr id="5" name="Footer Placeholder 7"/>
          <p:cNvSpPr>
            <a:spLocks noGrp="1"/>
          </p:cNvSpPr>
          <p:nvPr>
            <p:ph type="ftr" sz="quarter" idx="11"/>
          </p:nvPr>
        </p:nvSpPr>
        <p:spPr/>
        <p:txBody>
          <a:bodyPr/>
          <a:lstStyle>
            <a:lvl1pPr>
              <a:defRPr/>
            </a:lvl1pPr>
          </a:lstStyle>
          <a:p>
            <a:endParaRPr lang="en-US" altLang="en-US"/>
          </a:p>
        </p:txBody>
      </p:sp>
    </p:spTree>
    <p:extLst>
      <p:ext uri="{BB962C8B-B14F-4D97-AF65-F5344CB8AC3E}">
        <p14:creationId xmlns:p14="http://schemas.microsoft.com/office/powerpoint/2010/main" val="2157340124"/>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14338" y="1185863"/>
            <a:ext cx="4060825" cy="55006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7563" y="1185863"/>
            <a:ext cx="4062412" cy="55006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7"/>
          <p:cNvSpPr>
            <a:spLocks noGrp="1"/>
          </p:cNvSpPr>
          <p:nvPr>
            <p:ph type="ftr" sz="quarter" idx="10"/>
          </p:nvPr>
        </p:nvSpPr>
        <p:spPr/>
        <p:txBody>
          <a:bodyPr/>
          <a:lstStyle>
            <a:lvl1pPr>
              <a:defRPr/>
            </a:lvl1pPr>
          </a:lstStyle>
          <a:p>
            <a:endParaRPr lang="en-US" altLang="en-US"/>
          </a:p>
        </p:txBody>
      </p:sp>
      <p:sp>
        <p:nvSpPr>
          <p:cNvPr id="6" name="Slide Number Placeholder 8"/>
          <p:cNvSpPr>
            <a:spLocks noGrp="1"/>
          </p:cNvSpPr>
          <p:nvPr>
            <p:ph type="sldNum" sz="quarter" idx="11"/>
          </p:nvPr>
        </p:nvSpPr>
        <p:spPr/>
        <p:txBody>
          <a:bodyPr/>
          <a:lstStyle>
            <a:lvl1pPr>
              <a:defRPr/>
            </a:lvl1pPr>
          </a:lstStyle>
          <a:p>
            <a:fld id="{01994A63-C7F0-43C1-A187-B820338FDAED}" type="slidenum">
              <a:rPr lang="en-US" altLang="zh-CN"/>
              <a:pPr/>
              <a:t>‹#›</a:t>
            </a:fld>
            <a:endParaRPr lang="en-US" altLang="zh-CN"/>
          </a:p>
        </p:txBody>
      </p:sp>
    </p:spTree>
    <p:extLst>
      <p:ext uri="{BB962C8B-B14F-4D97-AF65-F5344CB8AC3E}">
        <p14:creationId xmlns:p14="http://schemas.microsoft.com/office/powerpoint/2010/main" val="1387105150"/>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7"/>
          <p:cNvSpPr>
            <a:spLocks noGrp="1"/>
          </p:cNvSpPr>
          <p:nvPr>
            <p:ph type="ftr" sz="quarter" idx="10"/>
          </p:nvPr>
        </p:nvSpPr>
        <p:spPr/>
        <p:txBody>
          <a:bodyPr/>
          <a:lstStyle>
            <a:lvl1pPr>
              <a:defRPr/>
            </a:lvl1pPr>
          </a:lstStyle>
          <a:p>
            <a:endParaRPr lang="en-US" altLang="en-US"/>
          </a:p>
        </p:txBody>
      </p:sp>
      <p:sp>
        <p:nvSpPr>
          <p:cNvPr id="4" name="Slide Number Placeholder 8"/>
          <p:cNvSpPr>
            <a:spLocks noGrp="1"/>
          </p:cNvSpPr>
          <p:nvPr>
            <p:ph type="sldNum" sz="quarter" idx="11"/>
          </p:nvPr>
        </p:nvSpPr>
        <p:spPr/>
        <p:txBody>
          <a:bodyPr/>
          <a:lstStyle>
            <a:lvl1pPr>
              <a:defRPr/>
            </a:lvl1pPr>
          </a:lstStyle>
          <a:p>
            <a:fld id="{E244FC58-4B8E-41E6-B9AB-E227E2FB08DE}" type="slidenum">
              <a:rPr lang="en-US" altLang="zh-CN"/>
              <a:pPr/>
              <a:t>‹#›</a:t>
            </a:fld>
            <a:endParaRPr lang="en-US" altLang="zh-CN"/>
          </a:p>
        </p:txBody>
      </p:sp>
    </p:spTree>
    <p:extLst>
      <p:ext uri="{BB962C8B-B14F-4D97-AF65-F5344CB8AC3E}">
        <p14:creationId xmlns:p14="http://schemas.microsoft.com/office/powerpoint/2010/main" val="3598630235"/>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Slide Number Placeholder 2"/>
          <p:cNvSpPr>
            <a:spLocks noGrp="1"/>
          </p:cNvSpPr>
          <p:nvPr>
            <p:ph type="sldNum" sz="quarter" idx="10"/>
          </p:nvPr>
        </p:nvSpPr>
        <p:spPr/>
        <p:txBody>
          <a:bodyPr/>
          <a:lstStyle>
            <a:lvl1pPr>
              <a:defRPr/>
            </a:lvl1pPr>
          </a:lstStyle>
          <a:p>
            <a:fld id="{855CADC1-246B-4763-8A57-31805BFFED2C}" type="slidenum">
              <a:rPr lang="en-US" altLang="zh-CN"/>
              <a:pPr/>
              <a:t>‹#›</a:t>
            </a:fld>
            <a:endParaRPr lang="en-US" altLang="zh-CN"/>
          </a:p>
        </p:txBody>
      </p:sp>
      <p:sp>
        <p:nvSpPr>
          <p:cNvPr id="3" name="Footer Placeholder 3"/>
          <p:cNvSpPr>
            <a:spLocks noGrp="1"/>
          </p:cNvSpPr>
          <p:nvPr>
            <p:ph type="ftr" sz="quarter" idx="11"/>
          </p:nvPr>
        </p:nvSpPr>
        <p:spPr/>
        <p:txBody>
          <a:bodyPr/>
          <a:lstStyle>
            <a:lvl1pPr>
              <a:defRPr/>
            </a:lvl1pPr>
          </a:lstStyle>
          <a:p>
            <a:endParaRPr lang="en-US" altLang="en-US"/>
          </a:p>
        </p:txBody>
      </p:sp>
    </p:spTree>
    <p:extLst>
      <p:ext uri="{BB962C8B-B14F-4D97-AF65-F5344CB8AC3E}">
        <p14:creationId xmlns:p14="http://schemas.microsoft.com/office/powerpoint/2010/main" val="1871671425"/>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Logo">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Slide Number Placeholder 2"/>
          <p:cNvSpPr>
            <a:spLocks noGrp="1"/>
          </p:cNvSpPr>
          <p:nvPr>
            <p:ph type="sldNum" sz="quarter" idx="10"/>
          </p:nvPr>
        </p:nvSpPr>
        <p:spPr/>
        <p:txBody>
          <a:bodyPr/>
          <a:lstStyle>
            <a:lvl1pPr>
              <a:defRPr/>
            </a:lvl1pPr>
          </a:lstStyle>
          <a:p>
            <a:fld id="{25966973-3CFB-4D0D-8538-9EA86089B5EB}" type="slidenum">
              <a:rPr lang="en-US" altLang="zh-CN"/>
              <a:pPr/>
              <a:t>‹#›</a:t>
            </a:fld>
            <a:endParaRPr lang="en-US" altLang="zh-CN"/>
          </a:p>
        </p:txBody>
      </p:sp>
      <p:sp>
        <p:nvSpPr>
          <p:cNvPr id="3" name="Footer Placeholder 3"/>
          <p:cNvSpPr>
            <a:spLocks noGrp="1"/>
          </p:cNvSpPr>
          <p:nvPr>
            <p:ph type="ftr" sz="quarter" idx="11"/>
          </p:nvPr>
        </p:nvSpPr>
        <p:spPr/>
        <p:txBody>
          <a:bodyPr/>
          <a:lstStyle>
            <a:lvl1pPr>
              <a:defRPr/>
            </a:lvl1pPr>
          </a:lstStyle>
          <a:p>
            <a:endParaRPr lang="en-US" altLang="en-US"/>
          </a:p>
        </p:txBody>
      </p:sp>
    </p:spTree>
    <p:extLst>
      <p:ext uri="{BB962C8B-B14F-4D97-AF65-F5344CB8AC3E}">
        <p14:creationId xmlns:p14="http://schemas.microsoft.com/office/powerpoint/2010/main" val="230444436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634306" name="Rectangle 2"/>
          <p:cNvSpPr>
            <a:spLocks noGrp="1" noChangeArrowheads="1"/>
          </p:cNvSpPr>
          <p:nvPr>
            <p:ph type="title"/>
          </p:nvPr>
        </p:nvSpPr>
        <p:spPr bwMode="auto">
          <a:xfrm>
            <a:off x="238125" y="236538"/>
            <a:ext cx="8677275" cy="762000"/>
          </a:xfrm>
          <a:prstGeom prst="rect">
            <a:avLst/>
          </a:prstGeom>
          <a:noFill/>
          <a:ln>
            <a:noFill/>
          </a:ln>
        </p:spPr>
        <p:txBody>
          <a:bodyPr vert="horz" wrap="square" lIns="91440" tIns="45720" rIns="91440" bIns="45720" numCol="1" anchor="t" anchorCtr="0" compatLnSpc="1">
            <a:prstTxWarp prst="textNoShape">
              <a:avLst/>
            </a:prstTxWarp>
            <a:noAutofit/>
            <a:scene3d>
              <a:camera prst="orthographicFront"/>
              <a:lightRig rig="flat" dir="t">
                <a:rot lat="0" lon="0" rev="1800000"/>
              </a:lightRig>
            </a:scene3d>
            <a:sp3d extrusionH="31750">
              <a:bevelT w="25400" h="25400"/>
              <a:extrusionClr>
                <a:srgbClr val="C00000"/>
              </a:extrusionClr>
              <a:contourClr>
                <a:srgbClr val="C00000"/>
              </a:contourClr>
            </a:sp3d>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236538" y="1185863"/>
            <a:ext cx="8802687" cy="550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8" name="Footer Placeholder 7"/>
          <p:cNvSpPr>
            <a:spLocks noGrp="1"/>
          </p:cNvSpPr>
          <p:nvPr>
            <p:ph type="ftr" sz="quarter" idx="3"/>
          </p:nvPr>
        </p:nvSpPr>
        <p:spPr>
          <a:xfrm>
            <a:off x="349250" y="6492875"/>
            <a:ext cx="2895600" cy="365125"/>
          </a:xfrm>
          <a:prstGeom prst="rect">
            <a:avLst/>
          </a:prstGeom>
        </p:spPr>
        <p:txBody>
          <a:bodyPr vert="horz" wrap="square" lIns="91440" tIns="45720" rIns="91440" bIns="45720" numCol="1" anchor="ctr" anchorCtr="0" compatLnSpc="1">
            <a:prstTxWarp prst="textNoShape">
              <a:avLst/>
            </a:prstTxWarp>
          </a:bodyPr>
          <a:lstStyle>
            <a:lvl1pPr>
              <a:defRPr sz="1000">
                <a:solidFill>
                  <a:srgbClr val="606060"/>
                </a:solidFill>
              </a:defRPr>
            </a:lvl1pPr>
          </a:lstStyle>
          <a:p>
            <a:endParaRPr lang="en-US" altLang="en-US"/>
          </a:p>
        </p:txBody>
      </p:sp>
      <p:sp>
        <p:nvSpPr>
          <p:cNvPr id="9" name="Slide Number Placeholder 8"/>
          <p:cNvSpPr>
            <a:spLocks noGrp="1"/>
          </p:cNvSpPr>
          <p:nvPr>
            <p:ph type="sldNum" sz="quarter" idx="4"/>
          </p:nvPr>
        </p:nvSpPr>
        <p:spPr>
          <a:xfrm>
            <a:off x="0" y="6492875"/>
            <a:ext cx="349250" cy="365125"/>
          </a:xfrm>
          <a:prstGeom prst="rect">
            <a:avLst/>
          </a:prstGeom>
        </p:spPr>
        <p:txBody>
          <a:bodyPr vert="horz" wrap="square" lIns="91440" tIns="45720" rIns="91440" bIns="45720" numCol="1" anchor="ctr" anchorCtr="0" compatLnSpc="1">
            <a:prstTxWarp prst="textNoShape">
              <a:avLst/>
            </a:prstTxWarp>
          </a:bodyPr>
          <a:lstStyle>
            <a:lvl1pPr algn="r">
              <a:defRPr sz="1000">
                <a:solidFill>
                  <a:srgbClr val="606060"/>
                </a:solidFill>
              </a:defRPr>
            </a:lvl1pPr>
          </a:lstStyle>
          <a:p>
            <a:fld id="{9ED6829F-13AA-4719-B00C-945A7A49F6D5}"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4326" r:id="rId1"/>
    <p:sldLayoutId id="2147484322" r:id="rId2"/>
    <p:sldLayoutId id="2147484323" r:id="rId3"/>
    <p:sldLayoutId id="2147484327" r:id="rId4"/>
    <p:sldLayoutId id="2147484328" r:id="rId5"/>
    <p:sldLayoutId id="2147484324" r:id="rId6"/>
    <p:sldLayoutId id="2147484325" r:id="rId7"/>
    <p:sldLayoutId id="2147484329" r:id="rId8"/>
    <p:sldLayoutId id="2147484330" r:id="rId9"/>
    <p:sldLayoutId id="2147484331" r:id="rId10"/>
  </p:sldLayoutIdLst>
  <p:transition spd="med">
    <p:fade/>
  </p:transition>
  <p:txStyles>
    <p:titleStyle>
      <a:lvl1pPr algn="l" rtl="0" eaLnBrk="0" fontAlgn="base" hangingPunct="0">
        <a:lnSpc>
          <a:spcPts val="4100"/>
        </a:lnSpc>
        <a:spcBef>
          <a:spcPct val="0"/>
        </a:spcBef>
        <a:spcAft>
          <a:spcPct val="0"/>
        </a:spcAft>
        <a:defRPr lang="en-US" sz="4000" b="1" spc="-150" dirty="0">
          <a:solidFill>
            <a:srgbClr val="C00000"/>
          </a:solidFill>
          <a:effectLst>
            <a:outerShdw blurRad="127000" dist="63500" dir="2700000" algn="tl" rotWithShape="0">
              <a:prstClr val="black">
                <a:alpha val="20000"/>
              </a:prstClr>
            </a:outerShdw>
          </a:effectLst>
          <a:latin typeface="Verdana" pitchFamily="34" charset="0"/>
          <a:ea typeface="MS PGothic" panose="020B0600070205080204" pitchFamily="34" charset="-128"/>
          <a:cs typeface="+mj-cs"/>
        </a:defRPr>
      </a:lvl1pPr>
      <a:lvl2pPr algn="l" rtl="0" eaLnBrk="0" fontAlgn="base" hangingPunct="0">
        <a:lnSpc>
          <a:spcPts val="4100"/>
        </a:lnSpc>
        <a:spcBef>
          <a:spcPct val="0"/>
        </a:spcBef>
        <a:spcAft>
          <a:spcPct val="0"/>
        </a:spcAft>
        <a:defRPr sz="4000" b="1">
          <a:solidFill>
            <a:srgbClr val="C00000"/>
          </a:solidFill>
          <a:latin typeface="Verdana" pitchFamily="34" charset="0"/>
          <a:ea typeface="MS PGothic" panose="020B0600070205080204" pitchFamily="34" charset="-128"/>
          <a:cs typeface="Arial" charset="0"/>
        </a:defRPr>
      </a:lvl2pPr>
      <a:lvl3pPr algn="l" rtl="0" eaLnBrk="0" fontAlgn="base" hangingPunct="0">
        <a:lnSpc>
          <a:spcPts val="4100"/>
        </a:lnSpc>
        <a:spcBef>
          <a:spcPct val="0"/>
        </a:spcBef>
        <a:spcAft>
          <a:spcPct val="0"/>
        </a:spcAft>
        <a:defRPr sz="4000" b="1">
          <a:solidFill>
            <a:srgbClr val="C00000"/>
          </a:solidFill>
          <a:latin typeface="Verdana" pitchFamily="34" charset="0"/>
          <a:ea typeface="MS PGothic" panose="020B0600070205080204" pitchFamily="34" charset="-128"/>
          <a:cs typeface="Arial" charset="0"/>
        </a:defRPr>
      </a:lvl3pPr>
      <a:lvl4pPr algn="l" rtl="0" eaLnBrk="0" fontAlgn="base" hangingPunct="0">
        <a:lnSpc>
          <a:spcPts val="4100"/>
        </a:lnSpc>
        <a:spcBef>
          <a:spcPct val="0"/>
        </a:spcBef>
        <a:spcAft>
          <a:spcPct val="0"/>
        </a:spcAft>
        <a:defRPr sz="4000" b="1">
          <a:solidFill>
            <a:srgbClr val="C00000"/>
          </a:solidFill>
          <a:latin typeface="Verdana" pitchFamily="34" charset="0"/>
          <a:ea typeface="MS PGothic" panose="020B0600070205080204" pitchFamily="34" charset="-128"/>
          <a:cs typeface="Arial" charset="0"/>
        </a:defRPr>
      </a:lvl4pPr>
      <a:lvl5pPr algn="l" rtl="0" eaLnBrk="0" fontAlgn="base" hangingPunct="0">
        <a:lnSpc>
          <a:spcPts val="4100"/>
        </a:lnSpc>
        <a:spcBef>
          <a:spcPct val="0"/>
        </a:spcBef>
        <a:spcAft>
          <a:spcPct val="0"/>
        </a:spcAft>
        <a:defRPr sz="4000" b="1">
          <a:solidFill>
            <a:srgbClr val="C00000"/>
          </a:solidFill>
          <a:latin typeface="Verdana" pitchFamily="34" charset="0"/>
          <a:ea typeface="MS PGothic" panose="020B0600070205080204" pitchFamily="34" charset="-128"/>
          <a:cs typeface="Arial" charset="0"/>
        </a:defRPr>
      </a:lvl5pPr>
      <a:lvl6pPr marL="457200" algn="l" rtl="0" eaLnBrk="1" fontAlgn="base" hangingPunct="1">
        <a:lnSpc>
          <a:spcPct val="95000"/>
        </a:lnSpc>
        <a:spcBef>
          <a:spcPct val="0"/>
        </a:spcBef>
        <a:spcAft>
          <a:spcPct val="0"/>
        </a:spcAft>
        <a:defRPr sz="3200" b="1">
          <a:solidFill>
            <a:srgbClr val="F42A41"/>
          </a:solidFill>
          <a:latin typeface="Arial" charset="0"/>
          <a:ea typeface="ＭＳ Ｐゴシック" pitchFamily="34" charset="-128"/>
          <a:cs typeface="Arial" charset="0"/>
        </a:defRPr>
      </a:lvl6pPr>
      <a:lvl7pPr marL="914400" algn="l" rtl="0" eaLnBrk="1" fontAlgn="base" hangingPunct="1">
        <a:lnSpc>
          <a:spcPct val="95000"/>
        </a:lnSpc>
        <a:spcBef>
          <a:spcPct val="0"/>
        </a:spcBef>
        <a:spcAft>
          <a:spcPct val="0"/>
        </a:spcAft>
        <a:defRPr sz="3200" b="1">
          <a:solidFill>
            <a:srgbClr val="F42A41"/>
          </a:solidFill>
          <a:latin typeface="Arial" charset="0"/>
          <a:ea typeface="ＭＳ Ｐゴシック" pitchFamily="34" charset="-128"/>
          <a:cs typeface="Arial" charset="0"/>
        </a:defRPr>
      </a:lvl7pPr>
      <a:lvl8pPr marL="1371600" algn="l" rtl="0" eaLnBrk="1" fontAlgn="base" hangingPunct="1">
        <a:lnSpc>
          <a:spcPct val="95000"/>
        </a:lnSpc>
        <a:spcBef>
          <a:spcPct val="0"/>
        </a:spcBef>
        <a:spcAft>
          <a:spcPct val="0"/>
        </a:spcAft>
        <a:defRPr sz="3200" b="1">
          <a:solidFill>
            <a:srgbClr val="F42A41"/>
          </a:solidFill>
          <a:latin typeface="Arial" charset="0"/>
          <a:ea typeface="ＭＳ Ｐゴシック" pitchFamily="34" charset="-128"/>
          <a:cs typeface="Arial" charset="0"/>
        </a:defRPr>
      </a:lvl8pPr>
      <a:lvl9pPr marL="1828800" algn="l" rtl="0" eaLnBrk="1" fontAlgn="base" hangingPunct="1">
        <a:lnSpc>
          <a:spcPct val="95000"/>
        </a:lnSpc>
        <a:spcBef>
          <a:spcPct val="0"/>
        </a:spcBef>
        <a:spcAft>
          <a:spcPct val="0"/>
        </a:spcAft>
        <a:defRPr sz="3200" b="1">
          <a:solidFill>
            <a:srgbClr val="F42A41"/>
          </a:solidFill>
          <a:latin typeface="Arial" charset="0"/>
          <a:ea typeface="ＭＳ Ｐゴシック" pitchFamily="34" charset="-128"/>
          <a:cs typeface="Arial" charset="0"/>
        </a:defRPr>
      </a:lvl9pPr>
    </p:titleStyle>
    <p:bodyStyle>
      <a:lvl1pPr marL="228600" indent="-228600" algn="l" rtl="0" eaLnBrk="0" fontAlgn="base" hangingPunct="0">
        <a:lnSpc>
          <a:spcPct val="95000"/>
        </a:lnSpc>
        <a:spcBef>
          <a:spcPct val="40000"/>
        </a:spcBef>
        <a:spcAft>
          <a:spcPct val="0"/>
        </a:spcAft>
        <a:buClr>
          <a:srgbClr val="F42A41"/>
        </a:buClr>
        <a:buSzPct val="90000"/>
        <a:buBlip>
          <a:blip r:embed="rId13"/>
        </a:buBlip>
        <a:defRPr sz="2800" b="1">
          <a:solidFill>
            <a:schemeClr val="tx1"/>
          </a:solidFill>
          <a:latin typeface="Verdana" pitchFamily="34" charset="0"/>
          <a:ea typeface="MS PGothic" panose="020B0600070205080204" pitchFamily="34" charset="-128"/>
          <a:cs typeface="+mn-cs"/>
        </a:defRPr>
      </a:lvl1pPr>
      <a:lvl2pPr marL="746125" indent="-285750" algn="l" rtl="0" eaLnBrk="0" fontAlgn="base" hangingPunct="0">
        <a:lnSpc>
          <a:spcPct val="95000"/>
        </a:lnSpc>
        <a:spcBef>
          <a:spcPct val="40000"/>
        </a:spcBef>
        <a:spcAft>
          <a:spcPct val="0"/>
        </a:spcAft>
        <a:buClr>
          <a:srgbClr val="FF0000"/>
        </a:buClr>
        <a:buFont typeface="Arial" panose="020B0604020202020204" pitchFamily="34" charset="0"/>
        <a:buChar char="–"/>
        <a:defRPr sz="2600">
          <a:solidFill>
            <a:schemeClr val="tx1"/>
          </a:solidFill>
          <a:latin typeface="Verdana" pitchFamily="34" charset="0"/>
          <a:ea typeface="MS PGothic" panose="020B0600070205080204" pitchFamily="34" charset="-128"/>
          <a:cs typeface="+mn-cs"/>
        </a:defRPr>
      </a:lvl2pPr>
      <a:lvl3pPr marL="1143000" indent="-228600" algn="l" rtl="0" eaLnBrk="0" fontAlgn="base" hangingPunct="0">
        <a:lnSpc>
          <a:spcPct val="95000"/>
        </a:lnSpc>
        <a:spcBef>
          <a:spcPct val="40000"/>
        </a:spcBef>
        <a:spcAft>
          <a:spcPct val="0"/>
        </a:spcAft>
        <a:buClr>
          <a:schemeClr val="tx1"/>
        </a:buClr>
        <a:buChar char="•"/>
        <a:defRPr sz="2000">
          <a:solidFill>
            <a:schemeClr val="tx1"/>
          </a:solidFill>
          <a:latin typeface="Verdana" pitchFamily="34" charset="0"/>
          <a:ea typeface="MS PGothic" panose="020B0600070205080204" pitchFamily="34" charset="-128"/>
          <a:cs typeface="+mn-cs"/>
        </a:defRPr>
      </a:lvl3pPr>
      <a:lvl4pPr marL="1600200" indent="-228600" algn="l" rtl="0" eaLnBrk="0" fontAlgn="base" hangingPunct="0">
        <a:lnSpc>
          <a:spcPct val="95000"/>
        </a:lnSpc>
        <a:spcBef>
          <a:spcPct val="40000"/>
        </a:spcBef>
        <a:spcAft>
          <a:spcPct val="0"/>
        </a:spcAft>
        <a:buChar char="–"/>
        <a:defRPr>
          <a:solidFill>
            <a:schemeClr val="tx1"/>
          </a:solidFill>
          <a:latin typeface="Verdana" pitchFamily="34" charset="0"/>
          <a:ea typeface="MS PGothic" panose="020B0600070205080204" pitchFamily="34" charset="-128"/>
          <a:cs typeface="+mn-cs"/>
        </a:defRPr>
      </a:lvl4pPr>
      <a:lvl5pPr marL="2057400" indent="-228600" algn="l" rtl="0" eaLnBrk="0" fontAlgn="base" hangingPunct="0">
        <a:spcBef>
          <a:spcPct val="20000"/>
        </a:spcBef>
        <a:spcAft>
          <a:spcPct val="0"/>
        </a:spcAft>
        <a:buChar char="»"/>
        <a:defRPr b="1">
          <a:solidFill>
            <a:schemeClr val="tx1"/>
          </a:solidFill>
          <a:latin typeface="+mn-lt"/>
          <a:ea typeface="MS PGothic" panose="020B0600070205080204" pitchFamily="34" charset="-128"/>
          <a:cs typeface="+mn-cs"/>
        </a:defRPr>
      </a:lvl5pPr>
      <a:lvl6pPr marL="2514600" indent="-228600" algn="l" rtl="0" eaLnBrk="1" fontAlgn="base" hangingPunct="1">
        <a:spcBef>
          <a:spcPct val="20000"/>
        </a:spcBef>
        <a:spcAft>
          <a:spcPct val="0"/>
        </a:spcAft>
        <a:buChar char="»"/>
        <a:defRPr b="1">
          <a:solidFill>
            <a:schemeClr val="tx1"/>
          </a:solidFill>
          <a:latin typeface="+mn-lt"/>
          <a:ea typeface="+mn-ea"/>
          <a:cs typeface="+mn-cs"/>
        </a:defRPr>
      </a:lvl6pPr>
      <a:lvl7pPr marL="2971800" indent="-228600" algn="l" rtl="0" eaLnBrk="1" fontAlgn="base" hangingPunct="1">
        <a:spcBef>
          <a:spcPct val="20000"/>
        </a:spcBef>
        <a:spcAft>
          <a:spcPct val="0"/>
        </a:spcAft>
        <a:buChar char="»"/>
        <a:defRPr b="1">
          <a:solidFill>
            <a:schemeClr val="tx1"/>
          </a:solidFill>
          <a:latin typeface="+mn-lt"/>
          <a:ea typeface="+mn-ea"/>
          <a:cs typeface="+mn-cs"/>
        </a:defRPr>
      </a:lvl7pPr>
      <a:lvl8pPr marL="3429000" indent="-228600" algn="l" rtl="0" eaLnBrk="1" fontAlgn="base" hangingPunct="1">
        <a:spcBef>
          <a:spcPct val="20000"/>
        </a:spcBef>
        <a:spcAft>
          <a:spcPct val="0"/>
        </a:spcAft>
        <a:buChar char="»"/>
        <a:defRPr b="1">
          <a:solidFill>
            <a:schemeClr val="tx1"/>
          </a:solidFill>
          <a:latin typeface="+mn-lt"/>
          <a:ea typeface="+mn-ea"/>
          <a:cs typeface="+mn-cs"/>
        </a:defRPr>
      </a:lvl8pPr>
      <a:lvl9pPr marL="3886200" indent="-228600" algn="l" rtl="0" eaLnBrk="1" fontAlgn="base" hangingPunct="1">
        <a:spcBef>
          <a:spcPct val="20000"/>
        </a:spcBef>
        <a:spcAft>
          <a:spcPct val="0"/>
        </a:spcAft>
        <a:buChar char="»"/>
        <a:defRPr b="1">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w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wm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wmf"/><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0.w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0.w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w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2.em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1.wm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4.png"/><Relationship Id="rId7"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png"/><Relationship Id="rId4" Type="http://schemas.openxmlformats.org/officeDocument/2006/relationships/image" Target="../media/image21.wmf"/></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wmf"/></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wmf"/></Relationships>
</file>

<file path=ppt/slides/_rels/slide30.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9.emf"/><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6.w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6.wmf"/><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6.wmf"/><Relationship Id="rId5" Type="http://schemas.openxmlformats.org/officeDocument/2006/relationships/image" Target="../media/image34.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26.wmf"/></Relationships>
</file>

<file path=ppt/slides/_rels/slide38.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6.wmf"/><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w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26.wmf"/><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wmf"/></Relationships>
</file>

<file path=ppt/slides/_rels/slide8.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3"/>
          <p:cNvSpPr>
            <a:spLocks noGrp="1" noChangeArrowheads="1"/>
          </p:cNvSpPr>
          <p:nvPr>
            <p:ph type="ctrTitle"/>
          </p:nvPr>
        </p:nvSpPr>
        <p:spPr>
          <a:xfrm>
            <a:off x="1906588" y="2362200"/>
            <a:ext cx="7086600" cy="1219200"/>
          </a:xfrm>
          <a:effectLst>
            <a:outerShdw blurRad="25400" dist="25399" dir="2700000" algn="ctr" rotWithShape="0">
              <a:schemeClr val="tx1">
                <a:alpha val="50000"/>
              </a:schemeClr>
            </a:outerShdw>
          </a:effectLst>
          <a:extLst/>
        </p:spPr>
        <p:txBody>
          <a:bodyPr/>
          <a:lstStyle/>
          <a:p>
            <a:pPr eaLnBrk="1" hangingPunct="1">
              <a:defRPr/>
            </a:pPr>
            <a:r>
              <a:rPr dirty="0"/>
              <a:t>Collimator </a:t>
            </a:r>
            <a:r>
              <a:rPr altLang="zh-CN" dirty="0"/>
              <a:t>assembly operation labor reduction</a:t>
            </a:r>
            <a:endParaRPr dirty="0"/>
          </a:p>
        </p:txBody>
      </p:sp>
      <p:pic>
        <p:nvPicPr>
          <p:cNvPr id="1126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7350" y="0"/>
            <a:ext cx="1136650"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ubtitle 1"/>
          <p:cNvSpPr>
            <a:spLocks noGrp="1"/>
          </p:cNvSpPr>
          <p:nvPr>
            <p:ph type="subTitle" idx="1"/>
          </p:nvPr>
        </p:nvSpPr>
        <p:spPr>
          <a:xfrm>
            <a:off x="5487988" y="3976688"/>
            <a:ext cx="3276600" cy="1511300"/>
          </a:xfrm>
        </p:spPr>
        <p:txBody>
          <a:bodyPr/>
          <a:lstStyle/>
          <a:p>
            <a:endParaRPr altLang="en-US">
              <a:effectLst>
                <a:outerShdw blurRad="38100" dist="38100" dir="2700000" algn="tl">
                  <a:srgbClr val="C0C0C0"/>
                </a:outerShdw>
              </a:effectLst>
              <a:latin typeface="Verdana" panose="020B0604030504040204" pitchFamily="34" charset="0"/>
              <a:ea typeface="MS PGothic" panose="020B0600070205080204" pitchFamily="34" charset="-128"/>
            </a:endParaRPr>
          </a:p>
        </p:txBody>
      </p:sp>
      <p:sp>
        <p:nvSpPr>
          <p:cNvPr id="11269" name="Rectangle 3"/>
          <p:cNvSpPr txBox="1">
            <a:spLocks noChangeArrowheads="1"/>
          </p:cNvSpPr>
          <p:nvPr/>
        </p:nvSpPr>
        <p:spPr bwMode="auto">
          <a:xfrm>
            <a:off x="1447800" y="3886200"/>
            <a:ext cx="7543800" cy="2133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01669" tIns="50835" rIns="101669" bIns="50835" anchor="ctr"/>
          <a:lstStyle>
            <a:lvl1pPr>
              <a:lnSpc>
                <a:spcPct val="95000"/>
              </a:lnSpc>
              <a:spcBef>
                <a:spcPct val="40000"/>
              </a:spcBef>
              <a:buClr>
                <a:srgbClr val="F42A41"/>
              </a:buClr>
              <a:buSzPct val="90000"/>
              <a:buBlip>
                <a:blip r:embed="rId4"/>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eaLnBrk="1" hangingPunct="1">
              <a:lnSpc>
                <a:spcPct val="65000"/>
              </a:lnSpc>
              <a:spcBef>
                <a:spcPct val="50000"/>
              </a:spcBef>
              <a:buClr>
                <a:schemeClr val="bg1"/>
              </a:buClr>
              <a:buSzTx/>
              <a:buFontTx/>
              <a:buNone/>
            </a:pPr>
            <a:r>
              <a:rPr lang="en-US" altLang="zh-CN" sz="1800"/>
              <a:t>PowerSteering #:LEAN-1701</a:t>
            </a:r>
          </a:p>
          <a:p>
            <a:pPr eaLnBrk="1" hangingPunct="1">
              <a:lnSpc>
                <a:spcPct val="65000"/>
              </a:lnSpc>
              <a:spcBef>
                <a:spcPct val="50000"/>
              </a:spcBef>
              <a:buClr>
                <a:schemeClr val="bg1"/>
              </a:buClr>
              <a:buSzTx/>
              <a:buFontTx/>
              <a:buNone/>
            </a:pPr>
            <a:r>
              <a:rPr lang="en-US" altLang="zh-CN" sz="1800"/>
              <a:t>Project Belt Leader: </a:t>
            </a:r>
            <a:r>
              <a:rPr lang="en-US" altLang="en-US" sz="2000"/>
              <a:t>{</a:t>
            </a:r>
            <a:r>
              <a:rPr lang="en-US" altLang="en-US" sz="1800"/>
              <a:t>Z</a:t>
            </a:r>
            <a:r>
              <a:rPr lang="en-US" altLang="zh-CN" sz="1800"/>
              <a:t>hiwei</a:t>
            </a:r>
            <a:r>
              <a:rPr lang="en-US" altLang="en-US" sz="1800"/>
              <a:t> Y</a:t>
            </a:r>
            <a:r>
              <a:rPr lang="en-US" altLang="zh-CN" sz="1800"/>
              <a:t>ang</a:t>
            </a:r>
            <a:r>
              <a:rPr lang="en-US" altLang="en-US" sz="1800"/>
              <a:t>, Lean Belt</a:t>
            </a:r>
            <a:r>
              <a:rPr lang="en-US" altLang="en-US" sz="2000"/>
              <a:t>}</a:t>
            </a:r>
          </a:p>
          <a:p>
            <a:pPr eaLnBrk="1" hangingPunct="1">
              <a:lnSpc>
                <a:spcPct val="65000"/>
              </a:lnSpc>
              <a:spcBef>
                <a:spcPct val="50000"/>
              </a:spcBef>
              <a:buClr>
                <a:schemeClr val="bg1"/>
              </a:buClr>
              <a:buSzTx/>
              <a:buFontTx/>
              <a:buNone/>
            </a:pPr>
            <a:r>
              <a:rPr lang="en-US" altLang="zh-CN" sz="1800"/>
              <a:t>Project Champion: </a:t>
            </a:r>
            <a:r>
              <a:rPr lang="en-US" altLang="en-US" sz="1800"/>
              <a:t>{</a:t>
            </a:r>
            <a:r>
              <a:rPr lang="en-US" altLang="zh-CN" sz="1800"/>
              <a:t>Jun Liang</a:t>
            </a:r>
            <a:r>
              <a:rPr lang="en-US" altLang="en-US" sz="1800"/>
              <a:t>}</a:t>
            </a:r>
            <a:endParaRPr lang="en-US" altLang="zh-CN" sz="1800"/>
          </a:p>
          <a:p>
            <a:pPr eaLnBrk="1" hangingPunct="1">
              <a:lnSpc>
                <a:spcPct val="65000"/>
              </a:lnSpc>
              <a:spcBef>
                <a:spcPct val="50000"/>
              </a:spcBef>
              <a:buClr>
                <a:schemeClr val="bg1"/>
              </a:buClr>
              <a:buSzTx/>
              <a:buFontTx/>
              <a:buNone/>
            </a:pPr>
            <a:r>
              <a:rPr lang="en-US" altLang="zh-CN" sz="1800"/>
              <a:t>Division: </a:t>
            </a:r>
            <a:r>
              <a:rPr lang="en-US" altLang="en-US" sz="1800"/>
              <a:t>{DSS}</a:t>
            </a:r>
            <a:endParaRPr lang="en-US" altLang="zh-CN" sz="1800"/>
          </a:p>
          <a:p>
            <a:pPr eaLnBrk="1" hangingPunct="1">
              <a:lnSpc>
                <a:spcPct val="65000"/>
              </a:lnSpc>
              <a:spcBef>
                <a:spcPct val="50000"/>
              </a:spcBef>
              <a:buClr>
                <a:schemeClr val="bg1"/>
              </a:buClr>
              <a:buSzTx/>
              <a:buFontTx/>
              <a:buNone/>
            </a:pPr>
            <a:r>
              <a:rPr lang="en-US" altLang="zh-CN" sz="1800"/>
              <a:t>Project Location:  {Oplink Zhuhai, MFG, WS1}</a:t>
            </a:r>
          </a:p>
          <a:p>
            <a:pPr eaLnBrk="1" hangingPunct="1">
              <a:lnSpc>
                <a:spcPct val="65000"/>
              </a:lnSpc>
              <a:spcBef>
                <a:spcPct val="50000"/>
              </a:spcBef>
              <a:buClr>
                <a:schemeClr val="bg1"/>
              </a:buClr>
              <a:buSzTx/>
              <a:buFontTx/>
              <a:buNone/>
            </a:pPr>
            <a:r>
              <a:rPr lang="en-US" altLang="zh-CN" sz="1800"/>
              <a:t>Project Completion Date: {Mar 30</a:t>
            </a:r>
            <a:r>
              <a:rPr lang="en-US" altLang="zh-CN" sz="1800" baseline="30000"/>
              <a:t>th</a:t>
            </a:r>
            <a:r>
              <a:rPr lang="en-US" altLang="zh-CN" sz="1800"/>
              <a:t> 2017}</a:t>
            </a: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7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7350" y="0"/>
            <a:ext cx="1136650"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4"/>
          <p:cNvSpPr>
            <a:spLocks noGrp="1"/>
          </p:cNvSpPr>
          <p:nvPr>
            <p:ph type="title"/>
          </p:nvPr>
        </p:nvSpPr>
        <p:spPr>
          <a:xfrm>
            <a:off x="238542" y="236326"/>
            <a:ext cx="8676861" cy="762000"/>
          </a:xfrm>
        </p:spPr>
        <p:txBody>
          <a:bodyPr/>
          <a:lstStyle/>
          <a:p>
            <a:pPr eaLnBrk="1" hangingPunct="1">
              <a:defRPr/>
            </a:pPr>
            <a:r>
              <a:rPr sz="3600">
                <a:ea typeface="+mj-ea"/>
              </a:rPr>
              <a:t>High Level Process Map (SIPOC)</a:t>
            </a:r>
          </a:p>
        </p:txBody>
      </p:sp>
      <p:sp>
        <p:nvSpPr>
          <p:cNvPr id="28676" name="Slide Number Placeholder 2"/>
          <p:cNvSpPr>
            <a:spLocks noGrp="1"/>
          </p:cNvSpPr>
          <p:nvPr>
            <p:ph type="sldNum" sz="quarter" idx="11"/>
          </p:nvPr>
        </p:nvSpPr>
        <p:spPr bwMode="auto">
          <a:xfrm>
            <a:off x="0" y="6492875"/>
            <a:ext cx="457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lstStyle>
            <a:lvl1pPr>
              <a:lnSpc>
                <a:spcPct val="95000"/>
              </a:lnSpc>
              <a:spcBef>
                <a:spcPct val="40000"/>
              </a:spcBef>
              <a:buClr>
                <a:srgbClr val="F42A41"/>
              </a:buClr>
              <a:buSzPct val="90000"/>
              <a:buBlip>
                <a:blip r:embed="rId4"/>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a:lnSpc>
                <a:spcPct val="100000"/>
              </a:lnSpc>
              <a:spcBef>
                <a:spcPct val="0"/>
              </a:spcBef>
              <a:buClrTx/>
              <a:buSzTx/>
              <a:buFontTx/>
              <a:buNone/>
            </a:pPr>
            <a:fld id="{71BA6ED4-E4D0-4474-9455-9BD36D6F6C3E}" type="slidenum">
              <a:rPr lang="en-US" altLang="zh-CN" sz="1200" b="0">
                <a:solidFill>
                  <a:srgbClr val="606060"/>
                </a:solidFill>
                <a:latin typeface="Arial" panose="020B0604020202020204" pitchFamily="34" charset="0"/>
              </a:rPr>
              <a:pPr>
                <a:lnSpc>
                  <a:spcPct val="100000"/>
                </a:lnSpc>
                <a:spcBef>
                  <a:spcPct val="0"/>
                </a:spcBef>
                <a:buClrTx/>
                <a:buSzTx/>
                <a:buFontTx/>
                <a:buNone/>
              </a:pPr>
              <a:t>10</a:t>
            </a:fld>
            <a:endParaRPr lang="en-US" altLang="zh-CN" sz="1200" b="0">
              <a:solidFill>
                <a:srgbClr val="606060"/>
              </a:solidFill>
              <a:latin typeface="Arial" panose="020B0604020202020204"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824934962"/>
              </p:ext>
            </p:extLst>
          </p:nvPr>
        </p:nvGraphicFramePr>
        <p:xfrm>
          <a:off x="347663" y="1282700"/>
          <a:ext cx="8458200" cy="5232403"/>
        </p:xfrm>
        <a:graphic>
          <a:graphicData uri="http://schemas.openxmlformats.org/drawingml/2006/table">
            <a:tbl>
              <a:tblPr/>
              <a:tblGrid>
                <a:gridCol w="1628775">
                  <a:extLst>
                    <a:ext uri="{9D8B030D-6E8A-4147-A177-3AD203B41FA5}">
                      <a16:colId xmlns:a16="http://schemas.microsoft.com/office/drawing/2014/main" val="4140599314"/>
                    </a:ext>
                  </a:extLst>
                </a:gridCol>
                <a:gridCol w="1503363">
                  <a:extLst>
                    <a:ext uri="{9D8B030D-6E8A-4147-A177-3AD203B41FA5}">
                      <a16:colId xmlns:a16="http://schemas.microsoft.com/office/drawing/2014/main" val="1705670724"/>
                    </a:ext>
                  </a:extLst>
                </a:gridCol>
                <a:gridCol w="2114550">
                  <a:extLst>
                    <a:ext uri="{9D8B030D-6E8A-4147-A177-3AD203B41FA5}">
                      <a16:colId xmlns:a16="http://schemas.microsoft.com/office/drawing/2014/main" val="4212116391"/>
                    </a:ext>
                  </a:extLst>
                </a:gridCol>
                <a:gridCol w="1582737">
                  <a:extLst>
                    <a:ext uri="{9D8B030D-6E8A-4147-A177-3AD203B41FA5}">
                      <a16:colId xmlns:a16="http://schemas.microsoft.com/office/drawing/2014/main" val="3898144857"/>
                    </a:ext>
                  </a:extLst>
                </a:gridCol>
                <a:gridCol w="1628775">
                  <a:extLst>
                    <a:ext uri="{9D8B030D-6E8A-4147-A177-3AD203B41FA5}">
                      <a16:colId xmlns:a16="http://schemas.microsoft.com/office/drawing/2014/main" val="385999514"/>
                    </a:ext>
                  </a:extLst>
                </a:gridCol>
              </a:tblGrid>
              <a:tr h="644317">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SUPPLIER</a:t>
                      </a:r>
                    </a:p>
                  </a:txBody>
                  <a:tcPr marL="0" marR="0" marT="0"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497BA">
                        <a:alpha val="54117"/>
                      </a:srgbClr>
                    </a:solid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INPUT</a:t>
                      </a:r>
                      <a:br>
                        <a:rPr kumimoji="0" lang="en-US" altLang="zh-CN" sz="1600" b="1"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br>
                      <a:r>
                        <a:rPr kumimoji="0" lang="en-US" altLang="zh-CN" sz="1600" b="1"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(use nouns)</a:t>
                      </a:r>
                    </a:p>
                  </a:txBody>
                  <a:tcPr marL="0" marR="0" marT="0" marB="0" anchor="ctr" horzOverflow="overflow">
                    <a:lnL w="635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497BA">
                        <a:alpha val="54117"/>
                      </a:srgbClr>
                    </a:solid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FFFFFF"/>
                          </a:solidFill>
                          <a:effectLst/>
                          <a:latin typeface="Verdana" panose="020B0604030504040204" pitchFamily="34" charset="0"/>
                          <a:ea typeface="ＭＳ Ｐゴシック" panose="020B0600070205080204" pitchFamily="34" charset="-128"/>
                        </a:rPr>
                        <a:t>PROCESS</a:t>
                      </a:r>
                      <a:br>
                        <a:rPr kumimoji="0" lang="en-US" altLang="zh-CN" sz="1600" b="1" i="0" u="none" strike="noStrike" cap="none" normalizeH="0" baseline="0" dirty="0">
                          <a:ln>
                            <a:noFill/>
                          </a:ln>
                          <a:solidFill>
                            <a:srgbClr val="FFFFFF"/>
                          </a:solidFill>
                          <a:effectLst/>
                          <a:latin typeface="Verdana" panose="020B0604030504040204" pitchFamily="34" charset="0"/>
                          <a:ea typeface="ＭＳ Ｐゴシック" panose="020B0600070205080204" pitchFamily="34" charset="-128"/>
                        </a:rPr>
                      </a:br>
                      <a:r>
                        <a:rPr kumimoji="0" lang="en-US" altLang="zh-CN" sz="1600" b="1" i="0" u="none" strike="noStrike" cap="none" normalizeH="0" baseline="0" dirty="0">
                          <a:ln>
                            <a:noFill/>
                          </a:ln>
                          <a:solidFill>
                            <a:srgbClr val="FFFFFF"/>
                          </a:solidFill>
                          <a:effectLst/>
                          <a:latin typeface="Verdana" panose="020B0604030504040204" pitchFamily="34" charset="0"/>
                          <a:ea typeface="ＭＳ Ｐゴシック" panose="020B0600070205080204" pitchFamily="34" charset="-128"/>
                        </a:rPr>
                        <a:t>(use verbs)</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0000"/>
                    </a:solid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OUTPUT</a:t>
                      </a:r>
                      <a:br>
                        <a:rPr kumimoji="0" lang="en-US" altLang="zh-CN" sz="1600" b="1"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br>
                      <a:r>
                        <a:rPr kumimoji="0" lang="en-US" altLang="zh-CN" sz="1600" b="1"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(use nouns)</a:t>
                      </a:r>
                    </a:p>
                  </a:txBody>
                  <a:tcPr marL="0" marR="0" marT="0"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dash"/>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497BA">
                        <a:alpha val="54117"/>
                      </a:srgbClr>
                    </a:solid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Verdana" panose="020B0604030504040204" pitchFamily="34" charset="0"/>
                          <a:ea typeface="ＭＳ Ｐゴシック" panose="020B0600070205080204" pitchFamily="34" charset="-128"/>
                        </a:rPr>
                        <a:t>CUSTOMER</a:t>
                      </a:r>
                    </a:p>
                  </a:txBody>
                  <a:tcPr marL="0" marR="0" marT="0" marB="0" anchor="ctr" horzOverflow="overflow">
                    <a:lnL w="6350" cap="flat" cmpd="sng" algn="ctr">
                      <a:solidFill>
                        <a:srgbClr val="000000"/>
                      </a:solidFill>
                      <a:prstDash val="dash"/>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497BA">
                        <a:alpha val="54117"/>
                      </a:srgbClr>
                    </a:solidFill>
                  </a:tcPr>
                </a:tc>
                <a:extLst>
                  <a:ext uri="{0D108BD9-81ED-4DB2-BD59-A6C34878D82A}">
                    <a16:rowId xmlns:a16="http://schemas.microsoft.com/office/drawing/2014/main" val="1669152586"/>
                  </a:ext>
                </a:extLst>
              </a:tr>
              <a:tr h="758747">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Verdana" panose="020B0604030504040204" pitchFamily="34" charset="0"/>
                          <a:ea typeface="ＭＳ Ｐゴシック" panose="020B0600070205080204" pitchFamily="34" charset="-128"/>
                        </a:rPr>
                        <a:t>Coating line, materials and supplies</a:t>
                      </a:r>
                    </a:p>
                  </a:txBody>
                  <a:tcPr marL="0" marR="0" marT="0"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dash"/>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ash"/>
                      <a:round/>
                      <a:headEnd type="none" w="med" len="med"/>
                      <a:tailEnd type="none" w="med" len="med"/>
                    </a:lnB>
                    <a:lnTlToBr>
                      <a:noFill/>
                    </a:lnTlToBr>
                    <a:lnBlToTr>
                      <a:noFill/>
                    </a:lnBlToTr>
                    <a:no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Verdana" panose="020B0604030504040204" pitchFamily="34" charset="0"/>
                          <a:ea typeface="ＭＳ Ｐゴシック" panose="020B0600070205080204" pitchFamily="34" charset="-128"/>
                        </a:rPr>
                        <a:t>Lens, 99.8% alcohol and microscope</a:t>
                      </a:r>
                    </a:p>
                  </a:txBody>
                  <a:tcPr marL="0" marR="0" marT="0" marB="0" anchor="ctr" horzOverflow="overflow">
                    <a:lnL w="6350" cap="flat" cmpd="sng" algn="ctr">
                      <a:solidFill>
                        <a:srgbClr val="000000"/>
                      </a:solidFill>
                      <a:prstDash val="dash"/>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ash"/>
                      <a:round/>
                      <a:headEnd type="none" w="med" len="med"/>
                      <a:tailEnd type="none" w="med" len="med"/>
                    </a:lnB>
                    <a:lnTlToBr>
                      <a:noFill/>
                    </a:lnTlToBr>
                    <a:lnBlToTr>
                      <a:noFill/>
                    </a:lnBlToTr>
                    <a:no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Verdana" panose="020B0604030504040204" pitchFamily="34" charset="0"/>
                          <a:ea typeface="ＭＳ Ｐゴシック" panose="020B0600070205080204" pitchFamily="34" charset="-128"/>
                        </a:rPr>
                        <a:t>Clip lens and check cleanliness</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ash"/>
                      <a:round/>
                      <a:headEnd type="none" w="med" len="med"/>
                      <a:tailEnd type="none" w="med" len="med"/>
                    </a:lnB>
                    <a:lnTlToBr>
                      <a:noFill/>
                    </a:lnTlToBr>
                    <a:lnBlToTr>
                      <a:noFill/>
                    </a:lnBlToTr>
                    <a:no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Verdana" panose="020B0604030504040204" pitchFamily="34" charset="0"/>
                          <a:ea typeface="ＭＳ Ｐゴシック" panose="020B0600070205080204" pitchFamily="34" charset="-128"/>
                        </a:rPr>
                        <a:t>Clean lens </a:t>
                      </a:r>
                    </a:p>
                  </a:txBody>
                  <a:tcPr marL="0" marR="0" marT="0"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dash"/>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ash"/>
                      <a:round/>
                      <a:headEnd type="none" w="med" len="med"/>
                      <a:tailEnd type="none" w="med" len="med"/>
                    </a:lnB>
                    <a:lnTlToBr>
                      <a:noFill/>
                    </a:lnTlToBr>
                    <a:lnBlToTr>
                      <a:noFill/>
                    </a:lnBlToTr>
                    <a:no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Verdana" panose="020B0604030504040204" pitchFamily="34" charset="0"/>
                          <a:ea typeface="ＭＳ Ｐゴシック" panose="020B0600070205080204" pitchFamily="34" charset="-128"/>
                        </a:rPr>
                        <a:t>Collimator assemble line </a:t>
                      </a:r>
                    </a:p>
                  </a:txBody>
                  <a:tcPr marL="0" marR="0" marT="0" marB="0" anchor="ctr" horzOverflow="overflow">
                    <a:lnL w="6350" cap="flat" cmpd="sng" algn="ctr">
                      <a:solidFill>
                        <a:srgbClr val="000000"/>
                      </a:solidFill>
                      <a:prstDash val="dash"/>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ash"/>
                      <a:round/>
                      <a:headEnd type="none" w="med" len="med"/>
                      <a:tailEnd type="none" w="med" len="med"/>
                    </a:lnB>
                    <a:lnTlToBr>
                      <a:noFill/>
                    </a:lnTlToBr>
                    <a:lnBlToTr>
                      <a:noFill/>
                    </a:lnBlToTr>
                    <a:noFill/>
                  </a:tcPr>
                </a:tc>
                <a:extLst>
                  <a:ext uri="{0D108BD9-81ED-4DB2-BD59-A6C34878D82A}">
                    <a16:rowId xmlns:a16="http://schemas.microsoft.com/office/drawing/2014/main" val="647967590"/>
                  </a:ext>
                </a:extLst>
              </a:tr>
              <a:tr h="438600">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tabLst/>
                        <a:defRPr/>
                      </a:pPr>
                      <a:r>
                        <a:rPr kumimoji="0" lang="en-US" altLang="zh-CN" sz="1400" b="0" i="0" u="none" strike="noStrike" cap="none" normalizeH="0" baseline="0" dirty="0">
                          <a:ln>
                            <a:noFill/>
                          </a:ln>
                          <a:solidFill>
                            <a:schemeClr val="tx1"/>
                          </a:solidFill>
                          <a:effectLst/>
                          <a:latin typeface="Verdana" panose="020B0604030504040204" pitchFamily="34" charset="0"/>
                          <a:ea typeface="ＭＳ Ｐゴシック" panose="020B0600070205080204" pitchFamily="34" charset="-128"/>
                        </a:rPr>
                        <a:t>collimator assemble line </a:t>
                      </a:r>
                    </a:p>
                  </a:txBody>
                  <a:tcPr marL="0" marR="0" marT="0"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lnTlToBr>
                      <a:noFill/>
                    </a:lnTlToBr>
                    <a:lnBlToTr>
                      <a:noFill/>
                    </a:lnBlToTr>
                    <a:no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Verdana" panose="020B0604030504040204" pitchFamily="34" charset="0"/>
                          <a:ea typeface="ＭＳ Ｐゴシック" panose="020B0600070205080204" pitchFamily="34" charset="-128"/>
                        </a:rPr>
                        <a:t>Glue, tube and clean lens</a:t>
                      </a:r>
                    </a:p>
                  </a:txBody>
                  <a:tcPr marL="0" marR="0" marT="0" marB="0" anchor="ctr" horzOverflow="overflow">
                    <a:lnL w="6350" cap="flat" cmpd="sng" algn="ctr">
                      <a:solidFill>
                        <a:srgbClr val="000000"/>
                      </a:solidFill>
                      <a:prstDash val="dash"/>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lnTlToBr>
                      <a:noFill/>
                    </a:lnTlToBr>
                    <a:lnBlToTr>
                      <a:noFill/>
                    </a:lnBlToTr>
                    <a:no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Verdana" panose="020B0604030504040204" pitchFamily="34" charset="0"/>
                          <a:ea typeface="ＭＳ Ｐゴシック" panose="020B0600070205080204" pitchFamily="34" charset="-128"/>
                        </a:rPr>
                        <a:t>Put some glue and assemble tube</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lnTlToBr>
                      <a:noFill/>
                    </a:lnTlToBr>
                    <a:lnBlToTr>
                      <a:noFill/>
                    </a:lnBlToTr>
                    <a:no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Verdana" panose="020B0604030504040204" pitchFamily="34" charset="0"/>
                          <a:ea typeface="ＭＳ Ｐゴシック" panose="020B0600070205080204" pitchFamily="34" charset="-128"/>
                        </a:rPr>
                        <a:t>Lens assembly</a:t>
                      </a:r>
                    </a:p>
                  </a:txBody>
                  <a:tcPr marL="0" marR="0" marT="0"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lnTlToBr>
                      <a:noFill/>
                    </a:lnTlToBr>
                    <a:lnBlToTr>
                      <a:noFill/>
                    </a:lnBlToTr>
                    <a:no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Verdana" panose="020B0604030504040204" pitchFamily="34" charset="0"/>
                          <a:ea typeface="ＭＳ Ｐゴシック" panose="020B0600070205080204" pitchFamily="34" charset="-128"/>
                        </a:rPr>
                        <a:t>Assemble lens operation</a:t>
                      </a:r>
                    </a:p>
                  </a:txBody>
                  <a:tcPr marL="0" marR="0" marT="0" marB="0" anchor="ctr" horzOverflow="overflow">
                    <a:lnL w="6350" cap="flat" cmpd="sng" algn="ctr">
                      <a:solidFill>
                        <a:srgbClr val="000000"/>
                      </a:solidFill>
                      <a:prstDash val="dash"/>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lnTlToBr>
                      <a:noFill/>
                    </a:lnTlToBr>
                    <a:lnBlToTr>
                      <a:noFill/>
                    </a:lnBlToTr>
                    <a:noFill/>
                  </a:tcPr>
                </a:tc>
                <a:extLst>
                  <a:ext uri="{0D108BD9-81ED-4DB2-BD59-A6C34878D82A}">
                    <a16:rowId xmlns:a16="http://schemas.microsoft.com/office/drawing/2014/main" val="2482821294"/>
                  </a:ext>
                </a:extLst>
              </a:tr>
              <a:tr h="640080">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Verdana" panose="020B0604030504040204" pitchFamily="34" charset="0"/>
                          <a:ea typeface="ＭＳ Ｐゴシック" panose="020B0600070205080204" pitchFamily="34" charset="-128"/>
                        </a:rPr>
                        <a:t>Assemble lens operation</a:t>
                      </a:r>
                    </a:p>
                  </a:txBody>
                  <a:tcPr marL="0" marR="0" marT="0"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lnTlToBr>
                      <a:noFill/>
                    </a:lnTlToBr>
                    <a:lnBlToTr>
                      <a:noFill/>
                    </a:lnBlToTr>
                    <a:no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Verdana" panose="020B0604030504040204" pitchFamily="34" charset="0"/>
                          <a:ea typeface="ＭＳ Ｐゴシック" panose="020B0600070205080204" pitchFamily="34" charset="-128"/>
                        </a:rPr>
                        <a:t>UV-light device and lens assembly</a:t>
                      </a:r>
                    </a:p>
                  </a:txBody>
                  <a:tcPr marL="0" marR="0" marT="0" marB="0" anchor="ctr" horzOverflow="overflow">
                    <a:lnL w="6350" cap="flat" cmpd="sng" algn="ctr">
                      <a:solidFill>
                        <a:srgbClr val="000000"/>
                      </a:solidFill>
                      <a:prstDash val="dash"/>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lnTlToBr>
                      <a:noFill/>
                    </a:lnTlToBr>
                    <a:lnBlToTr>
                      <a:noFill/>
                    </a:lnBlToTr>
                    <a:no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Verdana" panose="020B0604030504040204" pitchFamily="34" charset="0"/>
                          <a:ea typeface="ＭＳ Ｐゴシック" panose="020B0600070205080204" pitchFamily="34" charset="-128"/>
                        </a:rPr>
                        <a:t>Expose to UV-light</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lnTlToBr>
                      <a:noFill/>
                    </a:lnTlToBr>
                    <a:lnBlToTr>
                      <a:noFill/>
                    </a:lnBlToTr>
                    <a:no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Verdana" panose="020B0604030504040204" pitchFamily="34" charset="0"/>
                          <a:ea typeface="ＭＳ Ｐゴシック" panose="020B0600070205080204" pitchFamily="34" charset="-128"/>
                        </a:rPr>
                        <a:t>Comparatively  stationary lens assembly</a:t>
                      </a:r>
                    </a:p>
                  </a:txBody>
                  <a:tcPr marL="0" marR="0" marT="0"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lnTlToBr>
                      <a:noFill/>
                    </a:lnTlToBr>
                    <a:lnBlToTr>
                      <a:noFill/>
                    </a:lnBlToTr>
                    <a:no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Verdana" panose="020B0604030504040204" pitchFamily="34" charset="0"/>
                          <a:ea typeface="ＭＳ Ｐゴシック" panose="020B0600070205080204" pitchFamily="34" charset="-128"/>
                        </a:rPr>
                        <a:t>Baking operation</a:t>
                      </a:r>
                    </a:p>
                  </a:txBody>
                  <a:tcPr marL="0" marR="0" marT="0" marB="0" anchor="ctr" horzOverflow="overflow">
                    <a:lnL w="6350" cap="flat" cmpd="sng" algn="ctr">
                      <a:solidFill>
                        <a:srgbClr val="000000"/>
                      </a:solidFill>
                      <a:prstDash val="dash"/>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lnTlToBr>
                      <a:noFill/>
                    </a:lnTlToBr>
                    <a:lnBlToTr>
                      <a:noFill/>
                    </a:lnBlToTr>
                    <a:noFill/>
                  </a:tcPr>
                </a:tc>
                <a:extLst>
                  <a:ext uri="{0D108BD9-81ED-4DB2-BD59-A6C34878D82A}">
                    <a16:rowId xmlns:a16="http://schemas.microsoft.com/office/drawing/2014/main" val="97695459"/>
                  </a:ext>
                </a:extLst>
              </a:tr>
              <a:tr h="580239">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Verdana" panose="020B0604030504040204" pitchFamily="34" charset="0"/>
                          <a:ea typeface="ＭＳ Ｐゴシック" panose="020B0600070205080204" pitchFamily="34" charset="-128"/>
                        </a:rPr>
                        <a:t>Baking operation</a:t>
                      </a:r>
                    </a:p>
                  </a:txBody>
                  <a:tcPr marL="0" marR="0" marT="0"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lnTlToBr>
                      <a:noFill/>
                    </a:lnTlToBr>
                    <a:lnBlToTr>
                      <a:noFill/>
                    </a:lnBlToTr>
                    <a:no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Verdana" panose="020B0604030504040204" pitchFamily="34" charset="0"/>
                          <a:ea typeface="ＭＳ Ｐゴシック" panose="020B0600070205080204" pitchFamily="34" charset="-128"/>
                        </a:rPr>
                        <a:t>Comparatively stationary lens</a:t>
                      </a:r>
                    </a:p>
                  </a:txBody>
                  <a:tcPr marL="0" marR="0" marT="0" marB="0" anchor="ctr" horzOverflow="overflow">
                    <a:lnL w="6350" cap="flat" cmpd="sng" algn="ctr">
                      <a:solidFill>
                        <a:srgbClr val="000000"/>
                      </a:solidFill>
                      <a:prstDash val="dash"/>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lnTlToBr>
                      <a:noFill/>
                    </a:lnTlToBr>
                    <a:lnBlToTr>
                      <a:noFill/>
                    </a:lnBlToTr>
                    <a:no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Verdana" panose="020B0604030504040204" pitchFamily="34" charset="0"/>
                          <a:ea typeface="ＭＳ Ｐゴシック" panose="020B0600070205080204" pitchFamily="34" charset="-128"/>
                        </a:rPr>
                        <a:t>Baking </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lnTlToBr>
                      <a:noFill/>
                    </a:lnTlToBr>
                    <a:lnBlToTr>
                      <a:noFill/>
                    </a:lnBlToTr>
                    <a:no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Verdana" panose="020B0604030504040204" pitchFamily="34" charset="0"/>
                          <a:ea typeface="ＭＳ Ｐゴシック" panose="020B0600070205080204" pitchFamily="34" charset="-128"/>
                        </a:rPr>
                        <a:t>Stationary lens assembly</a:t>
                      </a:r>
                    </a:p>
                  </a:txBody>
                  <a:tcPr marL="0" marR="0" marT="0"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lnTlToBr>
                      <a:noFill/>
                    </a:lnTlToBr>
                    <a:lnBlToTr>
                      <a:noFill/>
                    </a:lnBlToTr>
                    <a:no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ＭＳ Ｐゴシック" panose="020B0600070205080204" pitchFamily="34" charset="-128"/>
                          <a:cs typeface="Arial" panose="020B060402020202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Verdana" panose="020B0604030504040204" pitchFamily="34" charset="0"/>
                          <a:ea typeface="ＭＳ Ｐゴシック" panose="020B0600070205080204" pitchFamily="34" charset="-128"/>
                        </a:rPr>
                        <a:t>Assemble pigtail operation </a:t>
                      </a:r>
                    </a:p>
                  </a:txBody>
                  <a:tcPr marL="0" marR="0" marT="0" marB="0" anchor="ctr" horzOverflow="overflow">
                    <a:lnL w="6350" cap="flat" cmpd="sng" algn="ctr">
                      <a:solidFill>
                        <a:srgbClr val="000000"/>
                      </a:solidFill>
                      <a:prstDash val="dash"/>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lnTlToBr>
                      <a:noFill/>
                    </a:lnTlToBr>
                    <a:lnBlToTr>
                      <a:noFill/>
                    </a:lnBlToTr>
                    <a:noFill/>
                  </a:tcPr>
                </a:tc>
                <a:extLst>
                  <a:ext uri="{0D108BD9-81ED-4DB2-BD59-A6C34878D82A}">
                    <a16:rowId xmlns:a16="http://schemas.microsoft.com/office/drawing/2014/main" val="3120691831"/>
                  </a:ext>
                </a:extLst>
              </a:tr>
              <a:tr h="853440">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Verdana" panose="020B0604030504040204" pitchFamily="34" charset="0"/>
                          <a:ea typeface="ＭＳ Ｐゴシック" panose="020B0600070205080204" pitchFamily="34" charset="-128"/>
                        </a:rPr>
                        <a:t>Pigtail line and baking operation</a:t>
                      </a:r>
                    </a:p>
                  </a:txBody>
                  <a:tcPr marL="0" marR="0" marT="0"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Verdana" panose="020B0604030504040204" pitchFamily="34" charset="0"/>
                          <a:ea typeface="ＭＳ Ｐゴシック" panose="020B0600070205080204" pitchFamily="34" charset="-128"/>
                        </a:rPr>
                        <a:t>Pigtail, 99.8% alcohol, nitrogen and stationary assembly</a:t>
                      </a:r>
                    </a:p>
                  </a:txBody>
                  <a:tcPr marL="0" marR="0" marT="0" marB="0" anchor="ctr" horzOverflow="overflow">
                    <a:lnL w="6350" cap="flat" cmpd="sng" algn="ctr">
                      <a:solidFill>
                        <a:srgbClr val="000000"/>
                      </a:solidFill>
                      <a:prstDash val="dash"/>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Verdana" panose="020B0604030504040204" pitchFamily="34" charset="0"/>
                          <a:ea typeface="ＭＳ Ｐゴシック" panose="020B0600070205080204" pitchFamily="34" charset="-128"/>
                        </a:rPr>
                        <a:t>Clean lens and pigtail</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Verdana" panose="020B0604030504040204" pitchFamily="34" charset="0"/>
                          <a:ea typeface="ＭＳ Ｐゴシック" panose="020B0600070205080204" pitchFamily="34" charset="-128"/>
                        </a:rPr>
                        <a:t>The clean lens and pigtail </a:t>
                      </a:r>
                    </a:p>
                  </a:txBody>
                  <a:tcPr marL="0" marR="0" marT="0"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Verdana" panose="020B0604030504040204" pitchFamily="34" charset="0"/>
                          <a:ea typeface="ＭＳ Ｐゴシック" panose="020B0600070205080204" pitchFamily="34" charset="-128"/>
                        </a:rPr>
                        <a:t>Assemble pigtail operation</a:t>
                      </a:r>
                    </a:p>
                  </a:txBody>
                  <a:tcPr marL="0" marR="0" marT="0" marB="0" anchor="ctr" horzOverflow="overflow">
                    <a:lnL w="6350" cap="flat" cmpd="sng" algn="ctr">
                      <a:solidFill>
                        <a:srgbClr val="000000"/>
                      </a:solidFill>
                      <a:prstDash val="dash"/>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lnTlToBr>
                      <a:noFill/>
                    </a:lnTlToBr>
                    <a:lnBlToTr>
                      <a:noFill/>
                    </a:lnBlToTr>
                    <a:noFill/>
                  </a:tcPr>
                </a:tc>
                <a:extLst>
                  <a:ext uri="{0D108BD9-81ED-4DB2-BD59-A6C34878D82A}">
                    <a16:rowId xmlns:a16="http://schemas.microsoft.com/office/drawing/2014/main" val="3230885721"/>
                  </a:ext>
                </a:extLst>
              </a:tr>
              <a:tr h="580239">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Verdana" panose="020B0604030504040204" pitchFamily="34" charset="0"/>
                          <a:ea typeface="ＭＳ Ｐゴシック" panose="020B0600070205080204" pitchFamily="34" charset="-128"/>
                        </a:rPr>
                        <a:t>Assemble pigtail operation</a:t>
                      </a:r>
                    </a:p>
                  </a:txBody>
                  <a:tcPr marL="0" marR="0" marT="0"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Verdana" panose="020B0604030504040204" pitchFamily="34" charset="0"/>
                          <a:ea typeface="ＭＳ Ｐゴシック" panose="020B0600070205080204" pitchFamily="34" charset="-128"/>
                        </a:rPr>
                        <a:t>The clean lens and pigtail </a:t>
                      </a:r>
                    </a:p>
                  </a:txBody>
                  <a:tcPr marL="0" marR="0" marT="0" marB="0" anchor="ctr" horzOverflow="overflow">
                    <a:lnL w="6350" cap="flat" cmpd="sng" algn="ctr">
                      <a:solidFill>
                        <a:srgbClr val="000000"/>
                      </a:solidFill>
                      <a:prstDash val="dash"/>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Verdana" panose="020B0604030504040204" pitchFamily="34" charset="0"/>
                          <a:ea typeface="ＭＳ Ｐゴシック" panose="020B0600070205080204" pitchFamily="34" charset="-128"/>
                        </a:rPr>
                        <a:t>Assemble pigtail</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Verdana" panose="020B0604030504040204" pitchFamily="34" charset="0"/>
                          <a:ea typeface="ＭＳ Ｐゴシック" panose="020B0600070205080204" pitchFamily="34" charset="-128"/>
                        </a:rPr>
                        <a:t>The collimator assembly</a:t>
                      </a:r>
                    </a:p>
                  </a:txBody>
                  <a:tcPr marL="0" marR="0" marT="0"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Verdana" panose="020B0604030504040204" pitchFamily="34" charset="0"/>
                          <a:ea typeface="ＭＳ Ｐゴシック" panose="020B0600070205080204" pitchFamily="34" charset="-128"/>
                        </a:rPr>
                        <a:t>Assemble pigtail operation</a:t>
                      </a:r>
                    </a:p>
                  </a:txBody>
                  <a:tcPr marL="0" marR="0" marT="0" marB="0" anchor="ctr" horzOverflow="overflow">
                    <a:lnL w="6350" cap="flat" cmpd="sng" algn="ctr">
                      <a:solidFill>
                        <a:srgbClr val="000000"/>
                      </a:solidFill>
                      <a:prstDash val="dash"/>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lnTlToBr>
                      <a:noFill/>
                    </a:lnTlToBr>
                    <a:lnBlToTr>
                      <a:noFill/>
                    </a:lnBlToTr>
                    <a:noFill/>
                  </a:tcPr>
                </a:tc>
                <a:extLst>
                  <a:ext uri="{0D108BD9-81ED-4DB2-BD59-A6C34878D82A}">
                    <a16:rowId xmlns:a16="http://schemas.microsoft.com/office/drawing/2014/main" val="3088144312"/>
                  </a:ext>
                </a:extLst>
              </a:tr>
              <a:tr h="736741">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Verdana" panose="020B0604030504040204" pitchFamily="34" charset="0"/>
                          <a:ea typeface="ＭＳ Ｐゴシック" panose="020B0600070205080204" pitchFamily="34" charset="-128"/>
                        </a:rPr>
                        <a:t>Assemble pigtail operation</a:t>
                      </a:r>
                    </a:p>
                  </a:txBody>
                  <a:tcPr marL="0" marR="0" marT="0"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Verdana" panose="020B0604030504040204" pitchFamily="34" charset="0"/>
                          <a:ea typeface="ＭＳ Ｐゴシック" panose="020B0600070205080204" pitchFamily="34" charset="-128"/>
                        </a:rPr>
                        <a:t>The collimator assembly</a:t>
                      </a:r>
                    </a:p>
                  </a:txBody>
                  <a:tcPr marL="0" marR="0" marT="0" marB="0" anchor="ctr" horzOverflow="overflow">
                    <a:lnL w="6350" cap="flat" cmpd="sng" algn="ctr">
                      <a:solidFill>
                        <a:srgbClr val="000000"/>
                      </a:solidFill>
                      <a:prstDash val="dash"/>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Verdana" panose="020B0604030504040204" pitchFamily="34" charset="0"/>
                          <a:ea typeface="ＭＳ Ｐゴシック" panose="020B0600070205080204" pitchFamily="34" charset="-128"/>
                        </a:rPr>
                        <a:t>Mark black point</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Verdana" panose="020B0604030504040204" pitchFamily="34" charset="0"/>
                          <a:ea typeface="ＭＳ Ｐゴシック" panose="020B0600070205080204" pitchFamily="34" charset="-128"/>
                        </a:rPr>
                        <a:t>The collimator assembly</a:t>
                      </a:r>
                    </a:p>
                  </a:txBody>
                  <a:tcPr marL="0" marR="0" marT="0"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Verdana" panose="020B0604030504040204" pitchFamily="34" charset="0"/>
                          <a:ea typeface="ＭＳ Ｐゴシック" panose="020B0600070205080204" pitchFamily="34" charset="-128"/>
                        </a:rPr>
                        <a:t>Collimator adjust line</a:t>
                      </a:r>
                    </a:p>
                  </a:txBody>
                  <a:tcPr marL="0" marR="0" marT="0" marB="0" anchor="ctr" horzOverflow="overflow">
                    <a:lnL w="6350" cap="flat" cmpd="sng" algn="ctr">
                      <a:solidFill>
                        <a:srgbClr val="000000"/>
                      </a:solidFill>
                      <a:prstDash val="dash"/>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lnTlToBr>
                      <a:noFill/>
                    </a:lnTlToBr>
                    <a:lnBlToTr>
                      <a:noFill/>
                    </a:lnBlToTr>
                    <a:noFill/>
                  </a:tcPr>
                </a:tc>
                <a:extLst>
                  <a:ext uri="{0D108BD9-81ED-4DB2-BD59-A6C34878D82A}">
                    <a16:rowId xmlns:a16="http://schemas.microsoft.com/office/drawing/2014/main" val="3800380595"/>
                  </a:ext>
                </a:extLst>
              </a:tr>
            </a:tbl>
          </a:graphicData>
        </a:graphic>
      </p:graphicFrame>
    </p:spTree>
  </p:cSld>
  <p:clrMapOvr>
    <a:masterClrMapping/>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90825" y="2676525"/>
            <a:ext cx="7353175" cy="1362075"/>
          </a:xfrm>
        </p:spPr>
        <p:txBody>
          <a:bodyPr/>
          <a:lstStyle/>
          <a:p>
            <a:pPr>
              <a:defRPr/>
            </a:pPr>
            <a:r>
              <a:t>MEASURE Phase</a:t>
            </a:r>
          </a:p>
        </p:txBody>
      </p:sp>
      <p:pic>
        <p:nvPicPr>
          <p:cNvPr id="3072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3625" y="2208213"/>
            <a:ext cx="1501775" cy="156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1604" name="Group 4"/>
          <p:cNvGraphicFramePr>
            <a:graphicFrameLocks noGrp="1"/>
          </p:cNvGraphicFramePr>
          <p:nvPr>
            <p:extLst>
              <p:ext uri="{D42A27DB-BD31-4B8C-83A1-F6EECF244321}">
                <p14:modId xmlns:p14="http://schemas.microsoft.com/office/powerpoint/2010/main" val="538021823"/>
              </p:ext>
            </p:extLst>
          </p:nvPr>
        </p:nvGraphicFramePr>
        <p:xfrm>
          <a:off x="472126" y="1897274"/>
          <a:ext cx="8270875" cy="3861990"/>
        </p:xfrm>
        <a:graphic>
          <a:graphicData uri="http://schemas.openxmlformats.org/drawingml/2006/table">
            <a:tbl>
              <a:tblPr/>
              <a:tblGrid>
                <a:gridCol w="1481138">
                  <a:extLst>
                    <a:ext uri="{9D8B030D-6E8A-4147-A177-3AD203B41FA5}">
                      <a16:colId xmlns:a16="http://schemas.microsoft.com/office/drawing/2014/main" val="358062312"/>
                    </a:ext>
                  </a:extLst>
                </a:gridCol>
                <a:gridCol w="2563812">
                  <a:extLst>
                    <a:ext uri="{9D8B030D-6E8A-4147-A177-3AD203B41FA5}">
                      <a16:colId xmlns:a16="http://schemas.microsoft.com/office/drawing/2014/main" val="2306228240"/>
                    </a:ext>
                  </a:extLst>
                </a:gridCol>
                <a:gridCol w="1108075">
                  <a:extLst>
                    <a:ext uri="{9D8B030D-6E8A-4147-A177-3AD203B41FA5}">
                      <a16:colId xmlns:a16="http://schemas.microsoft.com/office/drawing/2014/main" val="2608314985"/>
                    </a:ext>
                  </a:extLst>
                </a:gridCol>
                <a:gridCol w="1316038">
                  <a:extLst>
                    <a:ext uri="{9D8B030D-6E8A-4147-A177-3AD203B41FA5}">
                      <a16:colId xmlns:a16="http://schemas.microsoft.com/office/drawing/2014/main" val="3254354931"/>
                    </a:ext>
                  </a:extLst>
                </a:gridCol>
                <a:gridCol w="1801812">
                  <a:extLst>
                    <a:ext uri="{9D8B030D-6E8A-4147-A177-3AD203B41FA5}">
                      <a16:colId xmlns:a16="http://schemas.microsoft.com/office/drawing/2014/main" val="2883179980"/>
                    </a:ext>
                  </a:extLst>
                </a:gridCol>
              </a:tblGrid>
              <a:tr h="1022350">
                <a:tc>
                  <a:txBody>
                    <a:bodyPr/>
                    <a:lstStyle>
                      <a:lvl1pPr defTabSz="1019175">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defTabSz="1019175">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defTabSz="1019175">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defTabSz="1019175">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defTabSz="1019175">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1019175" rtl="0" eaLnBrk="1" fontAlgn="base" latinLnBrk="0" hangingPunct="1">
                        <a:lnSpc>
                          <a:spcPct val="95000"/>
                        </a:lnSpc>
                        <a:spcBef>
                          <a:spcPct val="50000"/>
                        </a:spcBef>
                        <a:spcAft>
                          <a:spcPct val="0"/>
                        </a:spcAft>
                        <a:buClr>
                          <a:srgbClr val="F42A41"/>
                        </a:buClr>
                        <a:buSzPct val="80000"/>
                        <a:buFontTx/>
                        <a:buNone/>
                        <a:tabLst/>
                      </a:pPr>
                      <a:r>
                        <a:rPr kumimoji="0" lang="en-US" altLang="zh-CN" sz="1400" b="1" i="0" u="none" strike="noStrike" cap="none" normalizeH="0" baseline="0">
                          <a:ln>
                            <a:noFill/>
                          </a:ln>
                          <a:solidFill>
                            <a:schemeClr val="tx1"/>
                          </a:solidFill>
                          <a:effectLst/>
                          <a:latin typeface="Verdana" panose="020B0604030504040204" pitchFamily="34" charset="0"/>
                          <a:ea typeface="MS PGothic" panose="020B0600070205080204" pitchFamily="34" charset="-128"/>
                        </a:rPr>
                        <a:t>MEASURE</a:t>
                      </a:r>
                    </a:p>
                  </a:txBody>
                  <a:tcPr marL="81809" marR="81809" marT="40898" marB="408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497BA">
                        <a:alpha val="54117"/>
                      </a:srgbClr>
                    </a:solidFill>
                  </a:tcPr>
                </a:tc>
                <a:tc>
                  <a:txBody>
                    <a:bodyPr/>
                    <a:lstStyle>
                      <a:lvl1pPr defTabSz="1019175">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defTabSz="1019175">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defTabSz="1019175">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defTabSz="1019175">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defTabSz="1019175">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1019175" rtl="0" eaLnBrk="1" fontAlgn="base" latinLnBrk="0" hangingPunct="1">
                        <a:lnSpc>
                          <a:spcPct val="95000"/>
                        </a:lnSpc>
                        <a:spcBef>
                          <a:spcPct val="50000"/>
                        </a:spcBef>
                        <a:spcAft>
                          <a:spcPct val="0"/>
                        </a:spcAft>
                        <a:buClr>
                          <a:srgbClr val="F42A41"/>
                        </a:buClr>
                        <a:buSzPct val="80000"/>
                        <a:buFontTx/>
                        <a:buNone/>
                        <a:tabLst/>
                      </a:pPr>
                      <a:r>
                        <a:rPr kumimoji="0" lang="en-US" altLang="zh-CN" sz="1400" b="1" i="0" u="none" strike="noStrike" cap="none" normalizeH="0" baseline="0" dirty="0">
                          <a:ln>
                            <a:noFill/>
                          </a:ln>
                          <a:solidFill>
                            <a:schemeClr val="tx1"/>
                          </a:solidFill>
                          <a:effectLst/>
                          <a:latin typeface="Verdana" panose="020B0604030504040204" pitchFamily="34" charset="0"/>
                          <a:ea typeface="MS PGothic" panose="020B0600070205080204" pitchFamily="34" charset="-128"/>
                        </a:rPr>
                        <a:t>DEFINITION</a:t>
                      </a:r>
                    </a:p>
                    <a:p>
                      <a:pPr marL="0" marR="0" lvl="0" indent="0" algn="ctr" defTabSz="1019175" rtl="0" eaLnBrk="1" fontAlgn="base" latinLnBrk="0" hangingPunct="1">
                        <a:lnSpc>
                          <a:spcPct val="95000"/>
                        </a:lnSpc>
                        <a:spcBef>
                          <a:spcPct val="50000"/>
                        </a:spcBef>
                        <a:spcAft>
                          <a:spcPct val="0"/>
                        </a:spcAft>
                        <a:buClr>
                          <a:srgbClr val="F42A41"/>
                        </a:buClr>
                        <a:buSzPct val="80000"/>
                        <a:buFontTx/>
                        <a:buNone/>
                        <a:tabLst/>
                      </a:pPr>
                      <a:endParaRPr kumimoji="0" lang="en-US" altLang="zh-CN" sz="1400" b="1"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a:txBody>
                  <a:tcPr marL="81809" marR="81809" marT="40898" marB="408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497BA">
                        <a:alpha val="54117"/>
                      </a:srgbClr>
                    </a:solidFill>
                  </a:tcPr>
                </a:tc>
                <a:tc>
                  <a:txBody>
                    <a:bodyPr/>
                    <a:lstStyle>
                      <a:lvl1pPr defTabSz="1019175">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defTabSz="1019175">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defTabSz="1019175">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defTabSz="1019175">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defTabSz="1019175">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1019175" rtl="0" eaLnBrk="1" fontAlgn="base" latinLnBrk="0" hangingPunct="1">
                        <a:lnSpc>
                          <a:spcPct val="95000"/>
                        </a:lnSpc>
                        <a:spcBef>
                          <a:spcPct val="50000"/>
                        </a:spcBef>
                        <a:spcAft>
                          <a:spcPct val="0"/>
                        </a:spcAft>
                        <a:buClr>
                          <a:srgbClr val="F42A41"/>
                        </a:buClr>
                        <a:buSzPct val="80000"/>
                        <a:buFontTx/>
                        <a:buNone/>
                        <a:tabLst/>
                      </a:pPr>
                      <a:r>
                        <a:rPr kumimoji="0" lang="en-US" altLang="zh-CN" sz="1400" b="1" i="0" u="none" strike="noStrike" cap="none" normalizeH="0" baseline="0">
                          <a:ln>
                            <a:noFill/>
                          </a:ln>
                          <a:solidFill>
                            <a:schemeClr val="tx1"/>
                          </a:solidFill>
                          <a:effectLst/>
                          <a:latin typeface="Verdana" panose="020B0604030504040204" pitchFamily="34" charset="0"/>
                          <a:ea typeface="MS PGothic" panose="020B0600070205080204" pitchFamily="34" charset="-128"/>
                        </a:rPr>
                        <a:t>WHO</a:t>
                      </a:r>
                    </a:p>
                    <a:p>
                      <a:pPr marL="0" marR="0" lvl="0" indent="0" algn="ctr" defTabSz="1019175" rtl="0" eaLnBrk="1" fontAlgn="base" latinLnBrk="0" hangingPunct="1">
                        <a:lnSpc>
                          <a:spcPct val="95000"/>
                        </a:lnSpc>
                        <a:spcBef>
                          <a:spcPct val="50000"/>
                        </a:spcBef>
                        <a:spcAft>
                          <a:spcPct val="0"/>
                        </a:spcAft>
                        <a:buClr>
                          <a:srgbClr val="F42A41"/>
                        </a:buClr>
                        <a:buSzPct val="80000"/>
                        <a:buFontTx/>
                        <a:buNone/>
                        <a:tabLst/>
                      </a:pPr>
                      <a:endParaRPr kumimoji="0" lang="en-US" altLang="zh-CN" sz="1400" b="1" i="0" u="none" strike="noStrike" cap="none" normalizeH="0" baseline="0">
                        <a:ln>
                          <a:noFill/>
                        </a:ln>
                        <a:solidFill>
                          <a:schemeClr val="tx1"/>
                        </a:solidFill>
                        <a:effectLst/>
                        <a:latin typeface="Verdana" panose="020B0604030504040204" pitchFamily="34" charset="0"/>
                        <a:ea typeface="MS PGothic" panose="020B0600070205080204" pitchFamily="34" charset="-128"/>
                      </a:endParaRPr>
                    </a:p>
                  </a:txBody>
                  <a:tcPr marL="81809" marR="81809" marT="40898" marB="408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497BA">
                        <a:alpha val="54117"/>
                      </a:srgbClr>
                    </a:solidFill>
                  </a:tcPr>
                </a:tc>
                <a:tc>
                  <a:txBody>
                    <a:bodyPr/>
                    <a:lstStyle>
                      <a:lvl1pPr defTabSz="1019175">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defTabSz="1019175">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defTabSz="1019175">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defTabSz="1019175">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defTabSz="1019175">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1019175" rtl="0" eaLnBrk="1" fontAlgn="base" latinLnBrk="0" hangingPunct="1">
                        <a:lnSpc>
                          <a:spcPct val="95000"/>
                        </a:lnSpc>
                        <a:spcBef>
                          <a:spcPct val="50000"/>
                        </a:spcBef>
                        <a:spcAft>
                          <a:spcPct val="0"/>
                        </a:spcAft>
                        <a:buClr>
                          <a:srgbClr val="F42A41"/>
                        </a:buClr>
                        <a:buSzPct val="80000"/>
                        <a:buFontTx/>
                        <a:buNone/>
                        <a:tabLst/>
                      </a:pPr>
                      <a:r>
                        <a:rPr kumimoji="0" lang="en-US" altLang="zh-CN" sz="1400" b="1" i="0" u="none" strike="noStrike" cap="none" normalizeH="0" baseline="0">
                          <a:ln>
                            <a:noFill/>
                          </a:ln>
                          <a:solidFill>
                            <a:schemeClr val="tx1"/>
                          </a:solidFill>
                          <a:effectLst/>
                          <a:latin typeface="Verdana" panose="020B0604030504040204" pitchFamily="34" charset="0"/>
                          <a:ea typeface="MS PGothic" panose="020B0600070205080204" pitchFamily="34" charset="-128"/>
                        </a:rPr>
                        <a:t>WHERE</a:t>
                      </a:r>
                    </a:p>
                    <a:p>
                      <a:pPr marL="0" marR="0" lvl="0" indent="0" algn="ctr" defTabSz="1019175" rtl="0" eaLnBrk="1" fontAlgn="base" latinLnBrk="0" hangingPunct="1">
                        <a:lnSpc>
                          <a:spcPct val="95000"/>
                        </a:lnSpc>
                        <a:spcBef>
                          <a:spcPct val="50000"/>
                        </a:spcBef>
                        <a:spcAft>
                          <a:spcPct val="0"/>
                        </a:spcAft>
                        <a:buClr>
                          <a:srgbClr val="F42A41"/>
                        </a:buClr>
                        <a:buSzPct val="80000"/>
                        <a:buFontTx/>
                        <a:buNone/>
                        <a:tabLst/>
                      </a:pPr>
                      <a:endParaRPr kumimoji="0" lang="en-US" altLang="zh-CN" sz="1400" b="1" i="0" u="none" strike="noStrike" cap="none" normalizeH="0" baseline="0">
                        <a:ln>
                          <a:noFill/>
                        </a:ln>
                        <a:solidFill>
                          <a:schemeClr val="tx1"/>
                        </a:solidFill>
                        <a:effectLst/>
                        <a:latin typeface="Verdana" panose="020B0604030504040204" pitchFamily="34" charset="0"/>
                        <a:ea typeface="MS PGothic" panose="020B0600070205080204" pitchFamily="34" charset="-128"/>
                      </a:endParaRPr>
                    </a:p>
                  </a:txBody>
                  <a:tcPr marL="81809" marR="81809" marT="40898" marB="408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497BA">
                        <a:alpha val="54117"/>
                      </a:srgbClr>
                    </a:solidFill>
                  </a:tcPr>
                </a:tc>
                <a:tc>
                  <a:txBody>
                    <a:bodyPr/>
                    <a:lstStyle>
                      <a:lvl1pPr defTabSz="1019175">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defTabSz="1019175">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defTabSz="1019175">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defTabSz="1019175">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defTabSz="1019175">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1019175" rtl="0" eaLnBrk="1" fontAlgn="base" latinLnBrk="0" hangingPunct="1">
                        <a:lnSpc>
                          <a:spcPct val="95000"/>
                        </a:lnSpc>
                        <a:spcBef>
                          <a:spcPct val="50000"/>
                        </a:spcBef>
                        <a:spcAft>
                          <a:spcPct val="0"/>
                        </a:spcAft>
                        <a:buClr>
                          <a:srgbClr val="F42A41"/>
                        </a:buClr>
                        <a:buSzPct val="80000"/>
                        <a:buFontTx/>
                        <a:buNone/>
                        <a:tabLst/>
                      </a:pPr>
                      <a:r>
                        <a:rPr kumimoji="0" lang="en-US" altLang="zh-CN" sz="1400" b="1" i="0" u="none" strike="noStrike" cap="none" normalizeH="0" baseline="0">
                          <a:ln>
                            <a:noFill/>
                          </a:ln>
                          <a:solidFill>
                            <a:schemeClr val="tx1"/>
                          </a:solidFill>
                          <a:effectLst/>
                          <a:latin typeface="Verdana" panose="020B0604030504040204" pitchFamily="34" charset="0"/>
                          <a:ea typeface="MS PGothic" panose="020B0600070205080204" pitchFamily="34" charset="-128"/>
                        </a:rPr>
                        <a:t>SAMPLING PLAN OR QUANTITY</a:t>
                      </a:r>
                    </a:p>
                  </a:txBody>
                  <a:tcPr marL="81809" marR="81809" marT="40898" marB="408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497BA">
                        <a:alpha val="54117"/>
                      </a:srgbClr>
                    </a:solidFill>
                  </a:tcPr>
                </a:tc>
                <a:extLst>
                  <a:ext uri="{0D108BD9-81ED-4DB2-BD59-A6C34878D82A}">
                    <a16:rowId xmlns:a16="http://schemas.microsoft.com/office/drawing/2014/main" val="968463390"/>
                  </a:ext>
                </a:extLst>
              </a:tr>
              <a:tr h="554633">
                <a:tc>
                  <a:txBody>
                    <a:bodyPr/>
                    <a:lstStyle>
                      <a:lvl1pPr defTabSz="1019175">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defTabSz="1019175">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defTabSz="1019175">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defTabSz="1019175">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defTabSz="1019175">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1019175" rtl="0" eaLnBrk="1" fontAlgn="base" latinLnBrk="0" hangingPunct="1">
                        <a:lnSpc>
                          <a:spcPct val="95000"/>
                        </a:lnSpc>
                        <a:spcBef>
                          <a:spcPct val="20000"/>
                        </a:spcBef>
                        <a:spcAft>
                          <a:spcPct val="0"/>
                        </a:spcAft>
                        <a:buClr>
                          <a:srgbClr val="F42A41"/>
                        </a:buClr>
                        <a:buSzPct val="80000"/>
                        <a:buFontTx/>
                        <a:buNone/>
                        <a:tabLst/>
                      </a:pPr>
                      <a:r>
                        <a:rPr kumimoji="0" lang="en-US" altLang="zh-CN" sz="1000" b="1" i="0" u="none" strike="noStrike" cap="none" normalizeH="0" baseline="0">
                          <a:ln>
                            <a:noFill/>
                          </a:ln>
                          <a:solidFill>
                            <a:schemeClr val="tx1"/>
                          </a:solidFill>
                          <a:effectLst/>
                          <a:latin typeface="Verdana" panose="020B0604030504040204" pitchFamily="34" charset="0"/>
                          <a:ea typeface="MS PGothic" panose="020B0600070205080204" pitchFamily="34" charset="-128"/>
                        </a:rPr>
                        <a:t>Training time</a:t>
                      </a:r>
                      <a:endParaRPr kumimoji="0" lang="en-US" altLang="zh-CN" sz="1000" b="1"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a:txBody>
                  <a:tcPr marL="81809" marR="81809" marT="40898" marB="4089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defTabSz="1019175">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defTabSz="1019175">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defTabSz="1019175">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defTabSz="1019175">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1019175" rtl="0" eaLnBrk="1" fontAlgn="base" latinLnBrk="0" hangingPunct="1">
                        <a:lnSpc>
                          <a:spcPct val="95000"/>
                        </a:lnSpc>
                        <a:spcBef>
                          <a:spcPct val="20000"/>
                        </a:spcBef>
                        <a:spcAft>
                          <a:spcPct val="0"/>
                        </a:spcAft>
                        <a:buClr>
                          <a:srgbClr val="F42A41"/>
                        </a:buClr>
                        <a:buSzPct val="80000"/>
                        <a:buFontTx/>
                        <a:buNone/>
                        <a:tabLst/>
                      </a:pPr>
                      <a:r>
                        <a:rPr kumimoji="0" lang="en-US" altLang="zh-CN" sz="1000" b="1" i="0" u="none" strike="noStrike" cap="none" normalizeH="0" baseline="0" dirty="0">
                          <a:ln>
                            <a:noFill/>
                          </a:ln>
                          <a:solidFill>
                            <a:schemeClr val="tx1"/>
                          </a:solidFill>
                          <a:effectLst/>
                          <a:latin typeface="Verdana" panose="020B0604030504040204" pitchFamily="34" charset="0"/>
                          <a:ea typeface="MS PGothic" panose="020B0600070205080204" pitchFamily="34" charset="-128"/>
                        </a:rPr>
                        <a:t>Op class and </a:t>
                      </a:r>
                      <a:r>
                        <a:rPr lang="en-US" altLang="zh-CN" sz="1000" dirty="0">
                          <a:effectLst/>
                        </a:rPr>
                        <a:t>Operator number</a:t>
                      </a:r>
                      <a:endParaRPr kumimoji="0" lang="en-US" altLang="zh-CN" sz="1000" b="1"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a:txBody>
                  <a:tcPr marL="81809" marR="81809" marT="40898" marB="408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defTabSz="1019175">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defTabSz="1019175">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defTabSz="1019175">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defTabSz="1019175">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1019175" rtl="0" eaLnBrk="1" fontAlgn="base" latinLnBrk="0" hangingPunct="1">
                        <a:lnSpc>
                          <a:spcPct val="95000"/>
                        </a:lnSpc>
                        <a:spcBef>
                          <a:spcPct val="20000"/>
                        </a:spcBef>
                        <a:spcAft>
                          <a:spcPct val="0"/>
                        </a:spcAft>
                        <a:buClr>
                          <a:srgbClr val="F42A41"/>
                        </a:buClr>
                        <a:buSzPct val="80000"/>
                        <a:buFontTx/>
                        <a:buNone/>
                        <a:tabLst/>
                      </a:pPr>
                      <a:r>
                        <a:rPr kumimoji="0" lang="en-US" altLang="zh-CN" sz="1000" b="1" i="0" u="none" strike="noStrike" cap="none" normalizeH="0" baseline="0" dirty="0">
                          <a:ln>
                            <a:noFill/>
                          </a:ln>
                          <a:solidFill>
                            <a:schemeClr val="tx1"/>
                          </a:solidFill>
                          <a:effectLst/>
                          <a:latin typeface="Verdana" panose="020B0604030504040204" pitchFamily="34" charset="0"/>
                          <a:ea typeface="MS PGothic" panose="020B0600070205080204" pitchFamily="34" charset="-128"/>
                        </a:rPr>
                        <a:t>Lili, Liao</a:t>
                      </a:r>
                    </a:p>
                  </a:txBody>
                  <a:tcPr marL="81809" marR="81809" marT="40898" marB="408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defTabSz="1019175">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defTabSz="1019175">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defTabSz="1019175">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defTabSz="1019175">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1019175" rtl="0" eaLnBrk="1" fontAlgn="base" latinLnBrk="0" hangingPunct="1">
                        <a:lnSpc>
                          <a:spcPct val="95000"/>
                        </a:lnSpc>
                        <a:spcBef>
                          <a:spcPct val="20000"/>
                        </a:spcBef>
                        <a:spcAft>
                          <a:spcPct val="0"/>
                        </a:spcAft>
                        <a:buClr>
                          <a:srgbClr val="F42A41"/>
                        </a:buClr>
                        <a:buSzPct val="80000"/>
                        <a:buFontTx/>
                        <a:buNone/>
                        <a:tabLst/>
                      </a:pPr>
                      <a:r>
                        <a:rPr kumimoji="0" lang="en-US" altLang="zh-CN" sz="1000" b="1" i="0" u="none" strike="noStrike" cap="none" normalizeH="0" baseline="0" dirty="0">
                          <a:ln>
                            <a:noFill/>
                          </a:ln>
                          <a:solidFill>
                            <a:schemeClr val="tx1"/>
                          </a:solidFill>
                          <a:effectLst/>
                          <a:latin typeface="Verdana" panose="020B0604030504040204" pitchFamily="34" charset="0"/>
                          <a:ea typeface="MS PGothic" panose="020B0600070205080204" pitchFamily="34" charset="-128"/>
                        </a:rPr>
                        <a:t>CIS system, MES system</a:t>
                      </a:r>
                    </a:p>
                  </a:txBody>
                  <a:tcPr marL="81809" marR="81809" marT="40898" marB="408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defTabSz="1019175">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defTabSz="1019175">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defTabSz="1019175">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defTabSz="1019175">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1019175" rtl="0" eaLnBrk="1" fontAlgn="base" latinLnBrk="0" hangingPunct="1">
                        <a:lnSpc>
                          <a:spcPct val="95000"/>
                        </a:lnSpc>
                        <a:spcBef>
                          <a:spcPct val="20000"/>
                        </a:spcBef>
                        <a:spcAft>
                          <a:spcPct val="0"/>
                        </a:spcAft>
                        <a:buClr>
                          <a:srgbClr val="F42A41"/>
                        </a:buClr>
                        <a:buSzPct val="80000"/>
                        <a:buFontTx/>
                        <a:buNone/>
                        <a:tabLst/>
                      </a:pPr>
                      <a:r>
                        <a:rPr kumimoji="0" lang="en-US" altLang="zh-CN" sz="1000" b="1" i="0" u="none" strike="noStrike" cap="none" normalizeH="0" baseline="0" dirty="0">
                          <a:ln>
                            <a:noFill/>
                          </a:ln>
                          <a:solidFill>
                            <a:schemeClr val="tx1"/>
                          </a:solidFill>
                          <a:effectLst/>
                          <a:latin typeface="Verdana" panose="020B0604030504040204" pitchFamily="34" charset="0"/>
                          <a:ea typeface="MS PGothic" panose="020B0600070205080204" pitchFamily="34" charset="-128"/>
                        </a:rPr>
                        <a:t>2016-12-1~12-9</a:t>
                      </a:r>
                      <a:endParaRPr kumimoji="0" lang="zh-CN" altLang="zh-CN" sz="1000" b="1"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a:txBody>
                  <a:tcPr marL="81809" marR="81809" marT="40898" marB="4089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99326764"/>
                  </a:ext>
                </a:extLst>
              </a:tr>
              <a:tr h="588764">
                <a:tc>
                  <a:txBody>
                    <a:bodyPr/>
                    <a:lstStyle>
                      <a:lvl1pPr defTabSz="1019175">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defTabSz="1019175">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defTabSz="1019175">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defTabSz="1019175">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defTabSz="1019175">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1019175" rtl="0" eaLnBrk="1" fontAlgn="base" latinLnBrk="0" hangingPunct="1">
                        <a:lnSpc>
                          <a:spcPct val="95000"/>
                        </a:lnSpc>
                        <a:spcBef>
                          <a:spcPct val="20000"/>
                        </a:spcBef>
                        <a:spcAft>
                          <a:spcPct val="0"/>
                        </a:spcAft>
                        <a:buClr>
                          <a:srgbClr val="F42A41"/>
                        </a:buClr>
                        <a:buSzPct val="80000"/>
                        <a:buFontTx/>
                        <a:buNone/>
                        <a:tabLst/>
                      </a:pPr>
                      <a:r>
                        <a:rPr kumimoji="0" lang="en-US" altLang="zh-CN" sz="1000" b="1" i="0" u="none" strike="noStrike" cap="none" normalizeH="0" baseline="0" dirty="0">
                          <a:ln>
                            <a:noFill/>
                          </a:ln>
                          <a:solidFill>
                            <a:schemeClr val="tx1"/>
                          </a:solidFill>
                          <a:effectLst/>
                          <a:latin typeface="Verdana" panose="020B0604030504040204" pitchFamily="34" charset="0"/>
                          <a:ea typeface="MS PGothic" panose="020B0600070205080204" pitchFamily="34" charset="-128"/>
                        </a:rPr>
                        <a:t>The throughput</a:t>
                      </a:r>
                    </a:p>
                  </a:txBody>
                  <a:tcPr marL="81809" marR="81809" marT="40898" marB="4089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defTabSz="1019175">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defTabSz="1019175">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defTabSz="1019175">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defTabSz="1019175">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1019175" rtl="0" eaLnBrk="1" fontAlgn="base" latinLnBrk="0" hangingPunct="1">
                        <a:lnSpc>
                          <a:spcPct val="95000"/>
                        </a:lnSpc>
                        <a:spcBef>
                          <a:spcPct val="20000"/>
                        </a:spcBef>
                        <a:spcAft>
                          <a:spcPct val="0"/>
                        </a:spcAft>
                        <a:buClr>
                          <a:srgbClr val="F42A41"/>
                        </a:buClr>
                        <a:buSzPct val="80000"/>
                        <a:buFontTx/>
                        <a:buNone/>
                        <a:tabLst/>
                      </a:pPr>
                      <a:r>
                        <a:rPr kumimoji="0" lang="en-US" altLang="zh-CN" sz="1000" b="1" i="0" u="none" strike="noStrike" cap="none" normalizeH="0" baseline="0" dirty="0">
                          <a:ln>
                            <a:noFill/>
                          </a:ln>
                          <a:solidFill>
                            <a:schemeClr val="tx1"/>
                          </a:solidFill>
                          <a:effectLst/>
                          <a:latin typeface="Verdana" panose="020B0604030504040204" pitchFamily="34" charset="0"/>
                          <a:ea typeface="MS PGothic" panose="020B0600070205080204" pitchFamily="34" charset="-128"/>
                        </a:rPr>
                        <a:t>The throughput of assembly operation</a:t>
                      </a:r>
                    </a:p>
                  </a:txBody>
                  <a:tcPr marL="81809" marR="81809" marT="40898" marB="408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defTabSz="1019175">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defTabSz="1019175">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defTabSz="1019175">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defTabSz="1019175">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1019175" rtl="0" eaLnBrk="1" fontAlgn="base" latinLnBrk="0" hangingPunct="1">
                        <a:lnSpc>
                          <a:spcPct val="95000"/>
                        </a:lnSpc>
                        <a:spcBef>
                          <a:spcPct val="20000"/>
                        </a:spcBef>
                        <a:spcAft>
                          <a:spcPct val="0"/>
                        </a:spcAft>
                        <a:buClr>
                          <a:srgbClr val="F42A41"/>
                        </a:buClr>
                        <a:buSzPct val="80000"/>
                        <a:buFontTx/>
                        <a:buNone/>
                        <a:tabLst/>
                      </a:pPr>
                      <a:r>
                        <a:rPr kumimoji="0" lang="en-US" altLang="zh-CN" sz="1000" b="1" i="0" u="none" strike="noStrike" cap="none" normalizeH="0" baseline="0" dirty="0">
                          <a:ln>
                            <a:noFill/>
                          </a:ln>
                          <a:solidFill>
                            <a:schemeClr val="tx1"/>
                          </a:solidFill>
                          <a:effectLst/>
                          <a:latin typeface="Verdana" panose="020B0604030504040204" pitchFamily="34" charset="0"/>
                          <a:ea typeface="MS PGothic" panose="020B0600070205080204" pitchFamily="34" charset="-128"/>
                        </a:rPr>
                        <a:t>Lili, Liao</a:t>
                      </a:r>
                    </a:p>
                  </a:txBody>
                  <a:tcPr marL="81809" marR="81809" marT="40898" marB="408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defTabSz="1019175">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defTabSz="1019175">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defTabSz="1019175">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defTabSz="1019175">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1019175" rtl="0" eaLnBrk="1" fontAlgn="base" latinLnBrk="0" hangingPunct="1">
                        <a:lnSpc>
                          <a:spcPct val="95000"/>
                        </a:lnSpc>
                        <a:spcBef>
                          <a:spcPct val="20000"/>
                        </a:spcBef>
                        <a:spcAft>
                          <a:spcPct val="0"/>
                        </a:spcAft>
                        <a:buClr>
                          <a:srgbClr val="F42A41"/>
                        </a:buClr>
                        <a:buSzPct val="80000"/>
                        <a:buFontTx/>
                        <a:buNone/>
                        <a:tabLst/>
                      </a:pPr>
                      <a:r>
                        <a:rPr kumimoji="0" lang="en-US" altLang="zh-CN" sz="1000" b="1" i="0" u="none" strike="noStrike" cap="none" normalizeH="0" baseline="0" dirty="0">
                          <a:ln>
                            <a:noFill/>
                          </a:ln>
                          <a:solidFill>
                            <a:schemeClr val="tx1"/>
                          </a:solidFill>
                          <a:effectLst/>
                          <a:latin typeface="Verdana" panose="020B0604030504040204" pitchFamily="34" charset="0"/>
                          <a:ea typeface="MS PGothic" panose="020B0600070205080204" pitchFamily="34" charset="-128"/>
                        </a:rPr>
                        <a:t>CIS system, MES system</a:t>
                      </a:r>
                    </a:p>
                  </a:txBody>
                  <a:tcPr marL="81809" marR="81809" marT="40898" marB="408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defTabSz="1019175">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defTabSz="1019175">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defTabSz="1019175">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defTabSz="1019175">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1019175" rtl="0" eaLnBrk="1" fontAlgn="base" latinLnBrk="0" hangingPunct="1">
                        <a:lnSpc>
                          <a:spcPct val="95000"/>
                        </a:lnSpc>
                        <a:spcBef>
                          <a:spcPct val="20000"/>
                        </a:spcBef>
                        <a:spcAft>
                          <a:spcPct val="0"/>
                        </a:spcAft>
                        <a:buClr>
                          <a:srgbClr val="F42A41"/>
                        </a:buClr>
                        <a:buSzPct val="80000"/>
                        <a:buFontTx/>
                        <a:buNone/>
                        <a:tabLst/>
                      </a:pPr>
                      <a:r>
                        <a:rPr kumimoji="0" lang="en-US" altLang="zh-CN" sz="1000" b="1" i="0" u="none" strike="noStrike" cap="none" normalizeH="0" baseline="0" dirty="0">
                          <a:ln>
                            <a:noFill/>
                          </a:ln>
                          <a:solidFill>
                            <a:schemeClr val="tx1"/>
                          </a:solidFill>
                          <a:effectLst/>
                          <a:latin typeface="Verdana" panose="020B0604030504040204" pitchFamily="34" charset="0"/>
                          <a:ea typeface="MS PGothic" panose="020B0600070205080204" pitchFamily="34" charset="-128"/>
                        </a:rPr>
                        <a:t>2016-12-1~12-9</a:t>
                      </a:r>
                      <a:endParaRPr kumimoji="0" lang="zh-CN" altLang="zh-CN" sz="1000" b="1"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a:txBody>
                  <a:tcPr marL="81809" marR="81809" marT="40898" marB="4089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69468559"/>
                  </a:ext>
                </a:extLst>
              </a:tr>
              <a:tr h="685403">
                <a:tc>
                  <a:txBody>
                    <a:bodyPr/>
                    <a:lstStyle>
                      <a:lvl1pPr defTabSz="1019175">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defTabSz="1019175">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defTabSz="1019175">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defTabSz="1019175">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defTabSz="1019175">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1019175" rtl="0" eaLnBrk="1" fontAlgn="base" latinLnBrk="0" hangingPunct="1">
                        <a:lnSpc>
                          <a:spcPct val="95000"/>
                        </a:lnSpc>
                        <a:spcBef>
                          <a:spcPct val="20000"/>
                        </a:spcBef>
                        <a:spcAft>
                          <a:spcPct val="0"/>
                        </a:spcAft>
                        <a:buClr>
                          <a:srgbClr val="F42A41"/>
                        </a:buClr>
                        <a:buSzPct val="80000"/>
                        <a:buFontTx/>
                        <a:buNone/>
                        <a:tabLst/>
                      </a:pPr>
                      <a:r>
                        <a:rPr kumimoji="0" lang="en-US" altLang="zh-CN" sz="1000" b="1" i="0" u="none" strike="noStrike" cap="none" normalizeH="0" baseline="0">
                          <a:ln>
                            <a:noFill/>
                          </a:ln>
                          <a:solidFill>
                            <a:schemeClr val="tx1"/>
                          </a:solidFill>
                          <a:effectLst/>
                          <a:latin typeface="Verdana" panose="020B0604030504040204" pitchFamily="34" charset="0"/>
                          <a:ea typeface="MS PGothic" panose="020B0600070205080204" pitchFamily="34" charset="-128"/>
                        </a:rPr>
                        <a:t>The procedure take time </a:t>
                      </a:r>
                    </a:p>
                  </a:txBody>
                  <a:tcPr marL="81809" marR="81809" marT="40898" marB="4089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defTabSz="1019175">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defTabSz="1019175">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defTabSz="1019175">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defTabSz="1019175">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1019175" rtl="0" eaLnBrk="1" fontAlgn="base" latinLnBrk="0" hangingPunct="1">
                        <a:lnSpc>
                          <a:spcPct val="95000"/>
                        </a:lnSpc>
                        <a:spcBef>
                          <a:spcPct val="20000"/>
                        </a:spcBef>
                        <a:spcAft>
                          <a:spcPct val="0"/>
                        </a:spcAft>
                        <a:buClr>
                          <a:srgbClr val="F42A41"/>
                        </a:buClr>
                        <a:buSzPct val="80000"/>
                        <a:buFontTx/>
                        <a:buNone/>
                        <a:tabLst/>
                      </a:pPr>
                      <a:r>
                        <a:rPr kumimoji="0" lang="en-US" altLang="zh-CN" sz="1000" b="1" i="0" u="none" strike="noStrike" cap="none" normalizeH="0" baseline="0" dirty="0">
                          <a:ln>
                            <a:noFill/>
                          </a:ln>
                          <a:solidFill>
                            <a:schemeClr val="tx1"/>
                          </a:solidFill>
                          <a:effectLst/>
                          <a:latin typeface="Verdana" panose="020B0604030504040204" pitchFamily="34" charset="0"/>
                          <a:ea typeface="MS PGothic" panose="020B0600070205080204" pitchFamily="34" charset="-128"/>
                        </a:rPr>
                        <a:t>The procedure take time of assembling lens </a:t>
                      </a:r>
                    </a:p>
                  </a:txBody>
                  <a:tcPr marL="81809" marR="81809" marT="40898" marB="408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defTabSz="1019175">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defTabSz="1019175">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defTabSz="1019175">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defTabSz="1019175">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1019175" rtl="0" eaLnBrk="1" fontAlgn="base" latinLnBrk="0" hangingPunct="1">
                        <a:lnSpc>
                          <a:spcPct val="95000"/>
                        </a:lnSpc>
                        <a:spcBef>
                          <a:spcPct val="20000"/>
                        </a:spcBef>
                        <a:spcAft>
                          <a:spcPct val="0"/>
                        </a:spcAft>
                        <a:buClr>
                          <a:srgbClr val="F42A41"/>
                        </a:buClr>
                        <a:buSzPct val="80000"/>
                        <a:buFontTx/>
                        <a:buNone/>
                        <a:tabLst/>
                      </a:pPr>
                      <a:r>
                        <a:rPr kumimoji="0" lang="en-US" altLang="zh-CN" sz="1000" b="1" i="0" u="none" strike="noStrike" cap="none" normalizeH="0" baseline="0" dirty="0">
                          <a:ln>
                            <a:noFill/>
                          </a:ln>
                          <a:solidFill>
                            <a:schemeClr val="tx1"/>
                          </a:solidFill>
                          <a:effectLst/>
                          <a:latin typeface="Verdana" panose="020B0604030504040204" pitchFamily="34" charset="0"/>
                          <a:ea typeface="MS PGothic" panose="020B0600070205080204" pitchFamily="34" charset="-128"/>
                        </a:rPr>
                        <a:t>Xinhua, Zhou</a:t>
                      </a:r>
                    </a:p>
                  </a:txBody>
                  <a:tcPr marL="81809" marR="81809" marT="40898" marB="408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defTabSz="1019175">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defTabSz="1019175">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defTabSz="1019175">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defTabSz="1019175">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1019175" rtl="0" eaLnBrk="1" fontAlgn="base" latinLnBrk="0" hangingPunct="1">
                        <a:lnSpc>
                          <a:spcPct val="95000"/>
                        </a:lnSpc>
                        <a:spcBef>
                          <a:spcPct val="20000"/>
                        </a:spcBef>
                        <a:spcAft>
                          <a:spcPct val="0"/>
                        </a:spcAft>
                        <a:buClr>
                          <a:srgbClr val="F42A41"/>
                        </a:buClr>
                        <a:buSzPct val="80000"/>
                        <a:buFontTx/>
                        <a:buNone/>
                        <a:tabLst/>
                      </a:pPr>
                      <a:r>
                        <a:rPr kumimoji="0" lang="en-US" altLang="zh-CN" sz="1000" b="1" i="0" u="none" strike="noStrike" cap="none" normalizeH="0" baseline="0">
                          <a:ln>
                            <a:noFill/>
                          </a:ln>
                          <a:solidFill>
                            <a:schemeClr val="tx1"/>
                          </a:solidFill>
                          <a:effectLst/>
                          <a:latin typeface="Verdana" panose="020B0604030504040204" pitchFamily="34" charset="0"/>
                          <a:ea typeface="MS PGothic" panose="020B0600070205080204" pitchFamily="34" charset="-128"/>
                        </a:rPr>
                        <a:t>Collimator line</a:t>
                      </a:r>
                    </a:p>
                  </a:txBody>
                  <a:tcPr marL="81809" marR="81809" marT="40898" marB="408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defTabSz="1019175">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defTabSz="1019175">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defTabSz="1019175">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defTabSz="1019175">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1019175" rtl="0" eaLnBrk="1" fontAlgn="base" latinLnBrk="0" hangingPunct="1">
                        <a:lnSpc>
                          <a:spcPct val="95000"/>
                        </a:lnSpc>
                        <a:spcBef>
                          <a:spcPct val="20000"/>
                        </a:spcBef>
                        <a:spcAft>
                          <a:spcPct val="0"/>
                        </a:spcAft>
                        <a:buClr>
                          <a:srgbClr val="F42A41"/>
                        </a:buClr>
                        <a:buSzPct val="80000"/>
                        <a:buFontTx/>
                        <a:buNone/>
                        <a:tabLst/>
                      </a:pPr>
                      <a:r>
                        <a:rPr kumimoji="0" lang="en-US" altLang="zh-CN" sz="1000" b="1" i="0" u="none" strike="noStrike" cap="none" normalizeH="0" baseline="0">
                          <a:ln>
                            <a:noFill/>
                          </a:ln>
                          <a:solidFill>
                            <a:schemeClr val="tx1"/>
                          </a:solidFill>
                          <a:effectLst/>
                          <a:latin typeface="Verdana" panose="020B0604030504040204" pitchFamily="34" charset="0"/>
                          <a:ea typeface="MS PGothic" panose="020B0600070205080204" pitchFamily="34" charset="-128"/>
                        </a:rPr>
                        <a:t>5pcs</a:t>
                      </a:r>
                    </a:p>
                  </a:txBody>
                  <a:tcPr marL="81809" marR="81809" marT="40898" marB="4089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63466380"/>
                  </a:ext>
                </a:extLst>
              </a:tr>
              <a:tr h="519311">
                <a:tc>
                  <a:txBody>
                    <a:bodyPr/>
                    <a:lstStyle>
                      <a:lvl1pPr defTabSz="1019175">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defTabSz="1019175">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defTabSz="1019175">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defTabSz="1019175">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defTabSz="1019175">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1019175" rtl="0" eaLnBrk="1" fontAlgn="base" latinLnBrk="0" hangingPunct="1">
                        <a:lnSpc>
                          <a:spcPct val="95000"/>
                        </a:lnSpc>
                        <a:spcBef>
                          <a:spcPct val="20000"/>
                        </a:spcBef>
                        <a:spcAft>
                          <a:spcPct val="0"/>
                        </a:spcAft>
                        <a:buClr>
                          <a:srgbClr val="F42A41"/>
                        </a:buClr>
                        <a:buSzPct val="80000"/>
                        <a:buFontTx/>
                        <a:buNone/>
                        <a:tabLst/>
                      </a:pPr>
                      <a:r>
                        <a:rPr kumimoji="0" lang="en-US" altLang="zh-CN" sz="1000" b="1" i="0" u="none" strike="noStrike" cap="none" normalizeH="0" baseline="0" dirty="0">
                          <a:ln>
                            <a:noFill/>
                          </a:ln>
                          <a:solidFill>
                            <a:schemeClr val="tx1"/>
                          </a:solidFill>
                          <a:effectLst/>
                          <a:latin typeface="Verdana" panose="020B0604030504040204" pitchFamily="34" charset="0"/>
                          <a:ea typeface="MS PGothic" panose="020B0600070205080204" pitchFamily="34" charset="-128"/>
                        </a:rPr>
                        <a:t>VSM</a:t>
                      </a:r>
                      <a:endParaRPr kumimoji="0" lang="zh-CN" altLang="zh-CN" sz="1000" b="1"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a:txBody>
                  <a:tcPr marL="81809" marR="81809" marT="40898" marB="4089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defTabSz="1019175">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defTabSz="1019175">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defTabSz="1019175">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defTabSz="1019175">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1019175" rtl="0" eaLnBrk="1" fontAlgn="base" latinLnBrk="0" hangingPunct="1">
                        <a:lnSpc>
                          <a:spcPct val="95000"/>
                        </a:lnSpc>
                        <a:spcBef>
                          <a:spcPct val="20000"/>
                        </a:spcBef>
                        <a:spcAft>
                          <a:spcPct val="0"/>
                        </a:spcAft>
                        <a:buClr>
                          <a:srgbClr val="F42A41"/>
                        </a:buClr>
                        <a:buSzPct val="80000"/>
                        <a:buFontTx/>
                        <a:buNone/>
                        <a:tabLst/>
                      </a:pPr>
                      <a:r>
                        <a:rPr kumimoji="0" lang="en-US" altLang="zh-CN" sz="1000" b="1" i="0" u="none" strike="noStrike" cap="none" normalizeH="0" baseline="0" dirty="0">
                          <a:ln>
                            <a:noFill/>
                          </a:ln>
                          <a:solidFill>
                            <a:schemeClr val="tx1"/>
                          </a:solidFill>
                          <a:effectLst/>
                          <a:latin typeface="Verdana" panose="020B0604030504040204" pitchFamily="34" charset="0"/>
                          <a:ea typeface="MS PGothic" panose="020B0600070205080204" pitchFamily="34" charset="-128"/>
                        </a:rPr>
                        <a:t>CCD process</a:t>
                      </a:r>
                    </a:p>
                    <a:p>
                      <a:pPr marL="0" marR="0" lvl="0" indent="0" algn="ctr" defTabSz="1019175" rtl="0" eaLnBrk="1" fontAlgn="base" latinLnBrk="0" hangingPunct="1">
                        <a:lnSpc>
                          <a:spcPct val="95000"/>
                        </a:lnSpc>
                        <a:spcBef>
                          <a:spcPct val="20000"/>
                        </a:spcBef>
                        <a:spcAft>
                          <a:spcPct val="0"/>
                        </a:spcAft>
                        <a:buClr>
                          <a:srgbClr val="F42A41"/>
                        </a:buClr>
                        <a:buSzPct val="80000"/>
                        <a:buFontTx/>
                        <a:buNone/>
                        <a:tabLst/>
                      </a:pPr>
                      <a:r>
                        <a:rPr kumimoji="0" lang="en-US" altLang="zh-CN" sz="1000" b="1" i="0" u="none" strike="noStrike" cap="none" normalizeH="0" baseline="0" dirty="0">
                          <a:ln>
                            <a:noFill/>
                          </a:ln>
                          <a:solidFill>
                            <a:schemeClr val="tx1"/>
                          </a:solidFill>
                          <a:effectLst/>
                          <a:latin typeface="Verdana" panose="020B0604030504040204" pitchFamily="34" charset="0"/>
                          <a:ea typeface="MS PGothic" panose="020B0600070205080204" pitchFamily="34" charset="-128"/>
                        </a:rPr>
                        <a:t>Beam scan process</a:t>
                      </a:r>
                      <a:endParaRPr kumimoji="0" lang="zh-CN" altLang="zh-CN" sz="1000" b="1"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a:txBody>
                  <a:tcPr marL="81809" marR="81809" marT="40898" marB="408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defTabSz="1019175">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defTabSz="1019175">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defTabSz="1019175">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defTabSz="1019175">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1019175" rtl="0" eaLnBrk="1" fontAlgn="base" latinLnBrk="0" hangingPunct="1">
                        <a:lnSpc>
                          <a:spcPct val="95000"/>
                        </a:lnSpc>
                        <a:spcBef>
                          <a:spcPct val="20000"/>
                        </a:spcBef>
                        <a:spcAft>
                          <a:spcPct val="0"/>
                        </a:spcAft>
                        <a:buClr>
                          <a:srgbClr val="F42A41"/>
                        </a:buClr>
                        <a:buSzPct val="80000"/>
                        <a:buFontTx/>
                        <a:buNone/>
                        <a:tabLst/>
                      </a:pPr>
                      <a:r>
                        <a:rPr kumimoji="0" lang="en-US" altLang="zh-CN" sz="1000" b="1" i="0" u="none" strike="noStrike" cap="none" normalizeH="0" baseline="0" dirty="0">
                          <a:ln>
                            <a:noFill/>
                          </a:ln>
                          <a:solidFill>
                            <a:schemeClr val="tx1"/>
                          </a:solidFill>
                          <a:effectLst/>
                          <a:latin typeface="Verdana" panose="020B0604030504040204" pitchFamily="34" charset="0"/>
                          <a:ea typeface="MS PGothic" panose="020B0600070205080204" pitchFamily="34" charset="-128"/>
                        </a:rPr>
                        <a:t>Xinhua, Zhou</a:t>
                      </a:r>
                    </a:p>
                    <a:p>
                      <a:pPr marL="0" marR="0" lvl="0" indent="0" algn="ctr" defTabSz="1019175" rtl="0" eaLnBrk="1" fontAlgn="base" latinLnBrk="0" hangingPunct="1">
                        <a:lnSpc>
                          <a:spcPct val="95000"/>
                        </a:lnSpc>
                        <a:spcBef>
                          <a:spcPct val="20000"/>
                        </a:spcBef>
                        <a:spcAft>
                          <a:spcPct val="0"/>
                        </a:spcAft>
                        <a:buClr>
                          <a:srgbClr val="F42A41"/>
                        </a:buClr>
                        <a:buSzPct val="80000"/>
                        <a:buFontTx/>
                        <a:buNone/>
                        <a:tabLst/>
                      </a:pPr>
                      <a:endParaRPr kumimoji="0" lang="zh-CN" altLang="zh-CN" sz="1000" b="1"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a:txBody>
                  <a:tcPr marL="81809" marR="81809" marT="40898" marB="408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defTabSz="1019175">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defTabSz="1019175">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defTabSz="1019175">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defTabSz="1019175">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1019175" rtl="0" eaLnBrk="1" fontAlgn="base" latinLnBrk="0" hangingPunct="1">
                        <a:lnSpc>
                          <a:spcPct val="95000"/>
                        </a:lnSpc>
                        <a:spcBef>
                          <a:spcPct val="20000"/>
                        </a:spcBef>
                        <a:spcAft>
                          <a:spcPct val="0"/>
                        </a:spcAft>
                        <a:buClr>
                          <a:srgbClr val="F42A41"/>
                        </a:buClr>
                        <a:buSzPct val="80000"/>
                        <a:buFontTx/>
                        <a:buNone/>
                        <a:tabLst/>
                      </a:pPr>
                      <a:r>
                        <a:rPr kumimoji="0" lang="en-US" altLang="zh-CN" sz="1000" b="1" i="0" u="none" strike="noStrike" cap="none" normalizeH="0" baseline="0" dirty="0">
                          <a:ln>
                            <a:noFill/>
                          </a:ln>
                          <a:solidFill>
                            <a:schemeClr val="tx1"/>
                          </a:solidFill>
                          <a:effectLst/>
                          <a:latin typeface="Verdana" panose="020B0604030504040204" pitchFamily="34" charset="0"/>
                          <a:ea typeface="MS PGothic" panose="020B0600070205080204" pitchFamily="34" charset="-128"/>
                        </a:rPr>
                        <a:t>Collimator line</a:t>
                      </a:r>
                    </a:p>
                    <a:p>
                      <a:pPr marL="0" marR="0" lvl="0" indent="0" algn="ctr" defTabSz="1019175" rtl="0" eaLnBrk="1" fontAlgn="base" latinLnBrk="0" hangingPunct="1">
                        <a:lnSpc>
                          <a:spcPct val="95000"/>
                        </a:lnSpc>
                        <a:spcBef>
                          <a:spcPct val="20000"/>
                        </a:spcBef>
                        <a:spcAft>
                          <a:spcPct val="0"/>
                        </a:spcAft>
                        <a:buClr>
                          <a:srgbClr val="F42A41"/>
                        </a:buClr>
                        <a:buSzPct val="80000"/>
                        <a:buFontTx/>
                        <a:buNone/>
                        <a:tabLst/>
                      </a:pPr>
                      <a:endParaRPr kumimoji="0" lang="zh-CN" altLang="zh-CN" sz="1000" b="1"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a:txBody>
                  <a:tcPr marL="81809" marR="81809" marT="40898" marB="408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defTabSz="1019175">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defTabSz="1019175">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defTabSz="1019175">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defTabSz="1019175">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1019175" rtl="0" eaLnBrk="1" fontAlgn="base" latinLnBrk="0" hangingPunct="1">
                        <a:lnSpc>
                          <a:spcPct val="95000"/>
                        </a:lnSpc>
                        <a:spcBef>
                          <a:spcPct val="20000"/>
                        </a:spcBef>
                        <a:spcAft>
                          <a:spcPct val="0"/>
                        </a:spcAft>
                        <a:buClr>
                          <a:srgbClr val="F42A41"/>
                        </a:buClr>
                        <a:buSzPct val="80000"/>
                        <a:buFontTx/>
                        <a:buNone/>
                        <a:tabLst/>
                      </a:pPr>
                      <a:r>
                        <a:rPr kumimoji="0" lang="en-US" altLang="zh-CN" sz="1000" b="1" i="0" u="none" strike="noStrike" cap="none" normalizeH="0" baseline="0" dirty="0">
                          <a:ln>
                            <a:noFill/>
                          </a:ln>
                          <a:solidFill>
                            <a:schemeClr val="tx1"/>
                          </a:solidFill>
                          <a:effectLst/>
                          <a:latin typeface="Verdana" panose="020B0604030504040204" pitchFamily="34" charset="0"/>
                          <a:ea typeface="MS PGothic" panose="020B0600070205080204" pitchFamily="34" charset="-128"/>
                        </a:rPr>
                        <a:t>2016-12-1~12-30</a:t>
                      </a:r>
                      <a:endParaRPr kumimoji="0" lang="zh-CN" altLang="zh-CN" sz="1000" b="1"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a:txBody>
                  <a:tcPr marL="81809" marR="81809" marT="40898" marB="4089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60922962"/>
                  </a:ext>
                </a:extLst>
              </a:tr>
              <a:tr h="491529">
                <a:tc>
                  <a:txBody>
                    <a:bodyPr/>
                    <a:lstStyle/>
                    <a:p>
                      <a:pPr marL="0" marR="0" lvl="0" indent="0" algn="ctr" defTabSz="1019175" rtl="0" eaLnBrk="1" fontAlgn="base" latinLnBrk="0" hangingPunct="1">
                        <a:lnSpc>
                          <a:spcPct val="95000"/>
                        </a:lnSpc>
                        <a:spcBef>
                          <a:spcPct val="20000"/>
                        </a:spcBef>
                        <a:spcAft>
                          <a:spcPct val="0"/>
                        </a:spcAft>
                        <a:buClr>
                          <a:srgbClr val="F42A41"/>
                        </a:buClr>
                        <a:buSzPct val="80000"/>
                        <a:buFontTx/>
                        <a:buNone/>
                        <a:tabLst/>
                      </a:pPr>
                      <a:r>
                        <a:rPr kumimoji="0" lang="en-US" altLang="zh-CN" sz="1000" b="1" i="0" u="none" strike="noStrike" cap="none" normalizeH="0" baseline="0" dirty="0">
                          <a:ln>
                            <a:noFill/>
                          </a:ln>
                          <a:solidFill>
                            <a:schemeClr val="tx1"/>
                          </a:solidFill>
                          <a:effectLst/>
                          <a:latin typeface="Verdana" panose="020B0604030504040204" pitchFamily="34" charset="0"/>
                          <a:ea typeface="MS PGothic" panose="020B0600070205080204" pitchFamily="34" charset="-128"/>
                        </a:rPr>
                        <a:t>layout</a:t>
                      </a:r>
                      <a:endParaRPr kumimoji="0" lang="zh-CN" altLang="zh-CN" sz="1000" b="1"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a:txBody>
                  <a:tcPr marL="81809" marR="81809" marT="40898" marB="4089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19175" rtl="0" eaLnBrk="1" fontAlgn="base" latinLnBrk="0" hangingPunct="1">
                        <a:lnSpc>
                          <a:spcPct val="95000"/>
                        </a:lnSpc>
                        <a:spcBef>
                          <a:spcPct val="20000"/>
                        </a:spcBef>
                        <a:spcAft>
                          <a:spcPct val="0"/>
                        </a:spcAft>
                        <a:buClr>
                          <a:srgbClr val="F42A41"/>
                        </a:buClr>
                        <a:buSzPct val="80000"/>
                        <a:buFontTx/>
                        <a:buNone/>
                        <a:tabLst/>
                      </a:pPr>
                      <a:r>
                        <a:rPr kumimoji="0" lang="en-US" altLang="zh-CN" sz="1000" b="1" i="0" u="none" strike="noStrike" kern="1200" cap="none" normalizeH="0" baseline="0" dirty="0">
                          <a:ln>
                            <a:noFill/>
                          </a:ln>
                          <a:solidFill>
                            <a:schemeClr val="tx1"/>
                          </a:solidFill>
                          <a:effectLst/>
                          <a:latin typeface="Verdana" panose="020B0604030504040204" pitchFamily="34" charset="0"/>
                          <a:ea typeface="MS PGothic" panose="020B0600070205080204" pitchFamily="34" charset="-128"/>
                          <a:cs typeface="Arial" panose="020B0604020202020204" pitchFamily="34" charset="0"/>
                        </a:rPr>
                        <a:t>material flow </a:t>
                      </a:r>
                      <a:endParaRPr kumimoji="0" lang="zh-CN" altLang="zh-CN" sz="1000" b="1" i="0" u="none" strike="noStrike" kern="1200" cap="none" normalizeH="0" baseline="0" dirty="0">
                        <a:ln>
                          <a:noFill/>
                        </a:ln>
                        <a:solidFill>
                          <a:schemeClr val="tx1"/>
                        </a:solidFill>
                        <a:effectLst/>
                        <a:latin typeface="Verdana" panose="020B0604030504040204" pitchFamily="34" charset="0"/>
                        <a:ea typeface="MS PGothic" panose="020B0600070205080204" pitchFamily="34" charset="-128"/>
                        <a:cs typeface="Arial" panose="020B0604020202020204" pitchFamily="34" charset="0"/>
                      </a:endParaRPr>
                    </a:p>
                  </a:txBody>
                  <a:tcPr marL="81809" marR="81809" marT="40898" marB="408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defTabSz="1019175">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defTabSz="1019175">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defTabSz="1019175">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defTabSz="1019175">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1019175" rtl="0" eaLnBrk="1" fontAlgn="base" latinLnBrk="0" hangingPunct="1">
                        <a:lnSpc>
                          <a:spcPct val="95000"/>
                        </a:lnSpc>
                        <a:spcBef>
                          <a:spcPct val="20000"/>
                        </a:spcBef>
                        <a:spcAft>
                          <a:spcPct val="0"/>
                        </a:spcAft>
                        <a:buClr>
                          <a:srgbClr val="F42A41"/>
                        </a:buClr>
                        <a:buSzPct val="80000"/>
                        <a:buFontTx/>
                        <a:buNone/>
                        <a:tabLst/>
                      </a:pPr>
                      <a:r>
                        <a:rPr kumimoji="0" lang="en-US" altLang="zh-CN" sz="1000" b="1" i="0" u="none" strike="noStrike" cap="none" normalizeH="0" baseline="0" dirty="0">
                          <a:ln>
                            <a:noFill/>
                          </a:ln>
                          <a:solidFill>
                            <a:schemeClr val="tx1"/>
                          </a:solidFill>
                          <a:effectLst/>
                          <a:latin typeface="Verdana" panose="020B0604030504040204" pitchFamily="34" charset="0"/>
                          <a:ea typeface="MS PGothic" panose="020B0600070205080204" pitchFamily="34" charset="-128"/>
                        </a:rPr>
                        <a:t>Xinhua, Zhou</a:t>
                      </a:r>
                    </a:p>
                  </a:txBody>
                  <a:tcPr marL="81809" marR="81809" marT="40898" marB="408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defTabSz="1019175">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defTabSz="1019175">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defTabSz="1019175">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defTabSz="1019175">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1019175" rtl="0" eaLnBrk="1" fontAlgn="base" latinLnBrk="0" hangingPunct="1">
                        <a:lnSpc>
                          <a:spcPct val="95000"/>
                        </a:lnSpc>
                        <a:spcBef>
                          <a:spcPct val="20000"/>
                        </a:spcBef>
                        <a:spcAft>
                          <a:spcPct val="0"/>
                        </a:spcAft>
                        <a:buClr>
                          <a:srgbClr val="F42A41"/>
                        </a:buClr>
                        <a:buSzPct val="80000"/>
                        <a:buFontTx/>
                        <a:buNone/>
                        <a:tabLst/>
                      </a:pPr>
                      <a:r>
                        <a:rPr kumimoji="0" lang="en-US" altLang="zh-CN" sz="1000" b="1" i="0" u="none" strike="noStrike" cap="none" normalizeH="0" baseline="0" dirty="0">
                          <a:ln>
                            <a:noFill/>
                          </a:ln>
                          <a:solidFill>
                            <a:schemeClr val="tx1"/>
                          </a:solidFill>
                          <a:effectLst/>
                          <a:latin typeface="Verdana" panose="020B0604030504040204" pitchFamily="34" charset="0"/>
                          <a:ea typeface="MS PGothic" panose="020B0600070205080204" pitchFamily="34" charset="-128"/>
                        </a:rPr>
                        <a:t>Collimator line</a:t>
                      </a:r>
                    </a:p>
                  </a:txBody>
                  <a:tcPr marL="81809" marR="81809" marT="40898" marB="408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9175">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defTabSz="1019175">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defTabSz="1019175">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defTabSz="1019175">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defTabSz="1019175">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defTabSz="1019175"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1019175" rtl="0" eaLnBrk="1" fontAlgn="base" latinLnBrk="0" hangingPunct="1">
                        <a:lnSpc>
                          <a:spcPct val="95000"/>
                        </a:lnSpc>
                        <a:spcBef>
                          <a:spcPct val="20000"/>
                        </a:spcBef>
                        <a:spcAft>
                          <a:spcPct val="0"/>
                        </a:spcAft>
                        <a:buClr>
                          <a:srgbClr val="F42A41"/>
                        </a:buClr>
                        <a:buSzPct val="80000"/>
                        <a:buFontTx/>
                        <a:buNone/>
                        <a:tabLst/>
                      </a:pPr>
                      <a:r>
                        <a:rPr kumimoji="0" lang="en-US" altLang="zh-CN" sz="1000" b="1" i="0" u="none" strike="noStrike" cap="none" normalizeH="0" baseline="0" dirty="0">
                          <a:ln>
                            <a:noFill/>
                          </a:ln>
                          <a:solidFill>
                            <a:schemeClr val="tx1"/>
                          </a:solidFill>
                          <a:effectLst/>
                          <a:latin typeface="Verdana" panose="020B0604030504040204" pitchFamily="34" charset="0"/>
                          <a:ea typeface="MS PGothic" panose="020B0600070205080204" pitchFamily="34" charset="-128"/>
                        </a:rPr>
                        <a:t>2016-12-1~12-30</a:t>
                      </a:r>
                      <a:endParaRPr kumimoji="0" lang="zh-CN" altLang="zh-CN" sz="1000" b="1" i="0" u="none" strike="noStrike" cap="none" normalizeH="0" baseline="0" dirty="0">
                        <a:ln>
                          <a:noFill/>
                        </a:ln>
                        <a:solidFill>
                          <a:schemeClr val="tx1"/>
                        </a:solidFill>
                        <a:effectLst/>
                        <a:latin typeface="Verdana" panose="020B0604030504040204" pitchFamily="34" charset="0"/>
                        <a:ea typeface="MS PGothic" panose="020B0600070205080204" pitchFamily="34" charset="-128"/>
                      </a:endParaRPr>
                    </a:p>
                  </a:txBody>
                  <a:tcPr marL="81809" marR="81809" marT="40898" marB="4089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30409005"/>
                  </a:ext>
                </a:extLst>
              </a:tr>
            </a:tbl>
          </a:graphicData>
        </a:graphic>
      </p:graphicFrame>
      <p:pic>
        <p:nvPicPr>
          <p:cNvPr id="32802" name="Picture 6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7350" y="0"/>
            <a:ext cx="1136650"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803" name="Content Placeholder 5"/>
          <p:cNvSpPr>
            <a:spLocks noGrp="1"/>
          </p:cNvSpPr>
          <p:nvPr>
            <p:ph idx="1"/>
          </p:nvPr>
        </p:nvSpPr>
        <p:spPr>
          <a:xfrm>
            <a:off x="236538" y="1143000"/>
            <a:ext cx="8802687" cy="609600"/>
          </a:xfrm>
        </p:spPr>
        <p:txBody>
          <a:bodyPr/>
          <a:lstStyle/>
          <a:p>
            <a:pPr eaLnBrk="1" hangingPunct="1"/>
            <a:r>
              <a:rPr lang="en-US" altLang="zh-CN" sz="2400"/>
              <a:t>Question to be answered:</a:t>
            </a:r>
          </a:p>
        </p:txBody>
      </p:sp>
      <p:sp>
        <p:nvSpPr>
          <p:cNvPr id="7" name="Title 4"/>
          <p:cNvSpPr>
            <a:spLocks noGrp="1"/>
          </p:cNvSpPr>
          <p:nvPr>
            <p:ph type="title"/>
          </p:nvPr>
        </p:nvSpPr>
        <p:spPr>
          <a:xfrm>
            <a:off x="238542" y="236326"/>
            <a:ext cx="8676861" cy="762000"/>
          </a:xfrm>
        </p:spPr>
        <p:txBody>
          <a:bodyPr/>
          <a:lstStyle/>
          <a:p>
            <a:pPr eaLnBrk="1" hangingPunct="1">
              <a:defRPr/>
            </a:pPr>
            <a:r>
              <a:rPr sz="3600">
                <a:ea typeface="+mj-ea"/>
              </a:rPr>
              <a:t>Plan for Data Collection </a:t>
            </a:r>
          </a:p>
        </p:txBody>
      </p:sp>
      <p:sp>
        <p:nvSpPr>
          <p:cNvPr id="32805" name="Slide Number Placeholder 2"/>
          <p:cNvSpPr>
            <a:spLocks noGrp="1"/>
          </p:cNvSpPr>
          <p:nvPr>
            <p:ph type="sldNum" sz="quarter" idx="11"/>
          </p:nvPr>
        </p:nvSpPr>
        <p:spPr bwMode="auto">
          <a:xfrm>
            <a:off x="0" y="6492875"/>
            <a:ext cx="457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lstStyle>
            <a:lvl1pPr>
              <a:lnSpc>
                <a:spcPct val="95000"/>
              </a:lnSpc>
              <a:spcBef>
                <a:spcPct val="40000"/>
              </a:spcBef>
              <a:buClr>
                <a:srgbClr val="F42A41"/>
              </a:buClr>
              <a:buSzPct val="90000"/>
              <a:buBlip>
                <a:blip r:embed="rId4"/>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a:lnSpc>
                <a:spcPct val="100000"/>
              </a:lnSpc>
              <a:spcBef>
                <a:spcPct val="0"/>
              </a:spcBef>
              <a:buClrTx/>
              <a:buSzTx/>
              <a:buFontTx/>
              <a:buNone/>
            </a:pPr>
            <a:fld id="{0C3930F7-EE08-4FEF-98C8-7FDFE3D6FE65}" type="slidenum">
              <a:rPr lang="en-US" altLang="zh-CN" sz="1200" b="0">
                <a:solidFill>
                  <a:srgbClr val="606060"/>
                </a:solidFill>
                <a:latin typeface="Arial" panose="020B0604020202020204" pitchFamily="34" charset="0"/>
              </a:rPr>
              <a:pPr>
                <a:lnSpc>
                  <a:spcPct val="100000"/>
                </a:lnSpc>
                <a:spcBef>
                  <a:spcPct val="0"/>
                </a:spcBef>
                <a:buClrTx/>
                <a:buSzTx/>
                <a:buFontTx/>
                <a:buNone/>
              </a:pPr>
              <a:t>12</a:t>
            </a:fld>
            <a:endParaRPr lang="en-US" altLang="zh-CN" sz="1200" b="0">
              <a:solidFill>
                <a:srgbClr val="606060"/>
              </a:solidFill>
              <a:latin typeface="Arial" panose="020B0604020202020204" pitchFamily="34" charset="0"/>
            </a:endParaRPr>
          </a:p>
        </p:txBody>
      </p:sp>
    </p:spTree>
  </p:cSld>
  <p:clrMapOvr>
    <a:masterClrMapping/>
  </p:clrMapOvr>
  <p:transition>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hangingPunct="1">
              <a:defRPr/>
            </a:pPr>
            <a:r>
              <a:rPr sz="3600">
                <a:ea typeface="+mj-ea"/>
              </a:rPr>
              <a:t>Stakeholder Analysis </a:t>
            </a:r>
          </a:p>
        </p:txBody>
      </p:sp>
      <p:pic>
        <p:nvPicPr>
          <p:cNvPr id="3481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7350" y="0"/>
            <a:ext cx="1136650"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Slide Number Placeholder 2"/>
          <p:cNvSpPr>
            <a:spLocks noGrp="1"/>
          </p:cNvSpPr>
          <p:nvPr>
            <p:ph type="sldNum" sz="quarter" idx="11"/>
          </p:nvPr>
        </p:nvSpPr>
        <p:spPr bwMode="auto">
          <a:xfrm>
            <a:off x="0" y="6492875"/>
            <a:ext cx="457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lstStyle>
            <a:lvl1pPr>
              <a:lnSpc>
                <a:spcPct val="95000"/>
              </a:lnSpc>
              <a:spcBef>
                <a:spcPct val="40000"/>
              </a:spcBef>
              <a:buClr>
                <a:srgbClr val="F42A41"/>
              </a:buClr>
              <a:buSzPct val="90000"/>
              <a:buBlip>
                <a:blip r:embed="rId4"/>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a:lnSpc>
                <a:spcPct val="100000"/>
              </a:lnSpc>
              <a:spcBef>
                <a:spcPct val="0"/>
              </a:spcBef>
              <a:buClrTx/>
              <a:buSzTx/>
              <a:buFontTx/>
              <a:buNone/>
            </a:pPr>
            <a:fld id="{9A76392D-4701-490B-9DCA-51EE30760D54}" type="slidenum">
              <a:rPr lang="en-US" altLang="zh-CN" sz="1200" b="0">
                <a:solidFill>
                  <a:srgbClr val="606060"/>
                </a:solidFill>
                <a:latin typeface="Arial" panose="020B0604020202020204" pitchFamily="34" charset="0"/>
              </a:rPr>
              <a:pPr>
                <a:lnSpc>
                  <a:spcPct val="100000"/>
                </a:lnSpc>
                <a:spcBef>
                  <a:spcPct val="0"/>
                </a:spcBef>
                <a:buClrTx/>
                <a:buSzTx/>
                <a:buFontTx/>
                <a:buNone/>
              </a:pPr>
              <a:t>13</a:t>
            </a:fld>
            <a:endParaRPr lang="en-US" altLang="zh-CN" sz="1200" b="0">
              <a:solidFill>
                <a:srgbClr val="606060"/>
              </a:solidFill>
              <a:latin typeface="Arial" panose="020B0604020202020204" pitchFamily="34" charset="0"/>
            </a:endParaRPr>
          </a:p>
        </p:txBody>
      </p:sp>
      <p:graphicFrame>
        <p:nvGraphicFramePr>
          <p:cNvPr id="10" name="Content Placeholder 1"/>
          <p:cNvGraphicFramePr>
            <a:graphicFrameLocks noGrp="1"/>
          </p:cNvGraphicFramePr>
          <p:nvPr>
            <p:ph idx="1"/>
          </p:nvPr>
        </p:nvGraphicFramePr>
        <p:xfrm>
          <a:off x="228600" y="1371600"/>
          <a:ext cx="8686800" cy="4803242"/>
        </p:xfrm>
        <a:graphic>
          <a:graphicData uri="http://schemas.openxmlformats.org/drawingml/2006/table">
            <a:tbl>
              <a:tblPr/>
              <a:tblGrid>
                <a:gridCol w="2106613">
                  <a:extLst>
                    <a:ext uri="{9D8B030D-6E8A-4147-A177-3AD203B41FA5}">
                      <a16:colId xmlns:a16="http://schemas.microsoft.com/office/drawing/2014/main" val="3160586615"/>
                    </a:ext>
                  </a:extLst>
                </a:gridCol>
                <a:gridCol w="1724025">
                  <a:extLst>
                    <a:ext uri="{9D8B030D-6E8A-4147-A177-3AD203B41FA5}">
                      <a16:colId xmlns:a16="http://schemas.microsoft.com/office/drawing/2014/main" val="3410247165"/>
                    </a:ext>
                  </a:extLst>
                </a:gridCol>
                <a:gridCol w="1174750">
                  <a:extLst>
                    <a:ext uri="{9D8B030D-6E8A-4147-A177-3AD203B41FA5}">
                      <a16:colId xmlns:a16="http://schemas.microsoft.com/office/drawing/2014/main" val="840666392"/>
                    </a:ext>
                  </a:extLst>
                </a:gridCol>
                <a:gridCol w="1174750">
                  <a:extLst>
                    <a:ext uri="{9D8B030D-6E8A-4147-A177-3AD203B41FA5}">
                      <a16:colId xmlns:a16="http://schemas.microsoft.com/office/drawing/2014/main" val="319459993"/>
                    </a:ext>
                  </a:extLst>
                </a:gridCol>
                <a:gridCol w="1017587">
                  <a:extLst>
                    <a:ext uri="{9D8B030D-6E8A-4147-A177-3AD203B41FA5}">
                      <a16:colId xmlns:a16="http://schemas.microsoft.com/office/drawing/2014/main" val="223861523"/>
                    </a:ext>
                  </a:extLst>
                </a:gridCol>
                <a:gridCol w="1489075">
                  <a:extLst>
                    <a:ext uri="{9D8B030D-6E8A-4147-A177-3AD203B41FA5}">
                      <a16:colId xmlns:a16="http://schemas.microsoft.com/office/drawing/2014/main" val="3191896779"/>
                    </a:ext>
                  </a:extLst>
                </a:gridCol>
              </a:tblGrid>
              <a:tr h="579438">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Verdana" panose="020B0604030504040204" pitchFamily="34" charset="0"/>
                          <a:ea typeface="MS PGothic" panose="020B0600070205080204" pitchFamily="34" charset="-128"/>
                        </a:rPr>
                        <a:t>Stakeholder</a:t>
                      </a:r>
                    </a:p>
                  </a:txBody>
                  <a:tcPr marT="45693" marB="4569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Verdana" panose="020B0604030504040204" pitchFamily="34" charset="0"/>
                          <a:ea typeface="MS PGothic" panose="020B0600070205080204" pitchFamily="34" charset="-128"/>
                        </a:rPr>
                        <a:t>Very against</a:t>
                      </a:r>
                    </a:p>
                  </a:txBody>
                  <a:tcPr marT="45693" marB="4569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Verdana" panose="020B0604030504040204" pitchFamily="34" charset="0"/>
                          <a:ea typeface="MS PGothic" panose="020B0600070205080204" pitchFamily="34" charset="-128"/>
                        </a:rPr>
                        <a:t>Against</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1600" b="1" i="0" u="none" strike="noStrike" cap="none" normalizeH="0" baseline="0">
                        <a:ln>
                          <a:noFill/>
                        </a:ln>
                        <a:solidFill>
                          <a:schemeClr val="tx1"/>
                        </a:solidFill>
                        <a:effectLst/>
                        <a:latin typeface="Verdana" panose="020B0604030504040204" pitchFamily="34" charset="0"/>
                        <a:ea typeface="MS PGothic" panose="020B0600070205080204" pitchFamily="34" charset="-128"/>
                      </a:endParaRPr>
                    </a:p>
                  </a:txBody>
                  <a:tcPr marT="45693" marB="4569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Verdana" panose="020B0604030504040204" pitchFamily="34" charset="0"/>
                          <a:ea typeface="MS PGothic" panose="020B0600070205080204" pitchFamily="34" charset="-128"/>
                        </a:rPr>
                        <a:t>neutral</a:t>
                      </a:r>
                    </a:p>
                  </a:txBody>
                  <a:tcPr marT="45693" marB="4569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Verdana" panose="020B0604030504040204" pitchFamily="34" charset="0"/>
                          <a:ea typeface="MS PGothic" panose="020B0600070205080204" pitchFamily="34" charset="-128"/>
                        </a:rPr>
                        <a:t>Agree</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1600" b="1" i="0" u="none" strike="noStrike" cap="none" normalizeH="0" baseline="0">
                        <a:ln>
                          <a:noFill/>
                        </a:ln>
                        <a:solidFill>
                          <a:schemeClr val="tx1"/>
                        </a:solidFill>
                        <a:effectLst/>
                        <a:latin typeface="Verdana" panose="020B0604030504040204" pitchFamily="34" charset="0"/>
                        <a:ea typeface="MS PGothic" panose="020B0600070205080204" pitchFamily="34" charset="-128"/>
                      </a:endParaRPr>
                    </a:p>
                  </a:txBody>
                  <a:tcPr marT="45693" marB="4569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Verdana" panose="020B0604030504040204" pitchFamily="34" charset="0"/>
                          <a:ea typeface="MS PGothic" panose="020B0600070205080204" pitchFamily="34" charset="-128"/>
                        </a:rPr>
                        <a:t>Very agree</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1600" b="1" i="0" u="none" strike="noStrike" cap="none" normalizeH="0" baseline="0">
                        <a:ln>
                          <a:noFill/>
                        </a:ln>
                        <a:solidFill>
                          <a:schemeClr val="tx1"/>
                        </a:solidFill>
                        <a:effectLst/>
                        <a:latin typeface="Verdana" panose="020B0604030504040204" pitchFamily="34" charset="0"/>
                        <a:ea typeface="MS PGothic" panose="020B0600070205080204" pitchFamily="34" charset="-128"/>
                      </a:endParaRPr>
                    </a:p>
                  </a:txBody>
                  <a:tcPr marT="45693" marB="4569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288163309"/>
                  </a:ext>
                </a:extLst>
              </a:tr>
              <a:tr h="914400">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Verdana" panose="020B0604030504040204" pitchFamily="34" charset="0"/>
                          <a:ea typeface="MS PGothic" panose="020B0600070205080204" pitchFamily="34" charset="-128"/>
                        </a:rPr>
                        <a:t>Assembly operation employee</a:t>
                      </a:r>
                    </a:p>
                  </a:txBody>
                  <a:tcPr marT="45693" marB="4569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rgbClr val="000000"/>
                        </a:solidFill>
                        <a:effectLst/>
                        <a:latin typeface="Verdana" panose="020B0604030504040204" pitchFamily="34" charset="0"/>
                        <a:ea typeface="MS PGothic" panose="020B0600070205080204" pitchFamily="34" charset="-128"/>
                      </a:endParaRPr>
                    </a:p>
                  </a:txBody>
                  <a:tcPr marT="45693" marB="4569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rgbClr val="000000"/>
                        </a:solidFill>
                        <a:effectLst/>
                        <a:latin typeface="Verdana" panose="020B0604030504040204" pitchFamily="34" charset="0"/>
                        <a:ea typeface="MS PGothic" panose="020B0600070205080204" pitchFamily="34" charset="-128"/>
                      </a:endParaRPr>
                    </a:p>
                  </a:txBody>
                  <a:tcPr marT="45693" marB="4569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rgbClr val="000000"/>
                        </a:solidFill>
                        <a:effectLst/>
                        <a:latin typeface="Verdana" panose="020B0604030504040204" pitchFamily="34" charset="0"/>
                        <a:ea typeface="MS PGothic" panose="020B0600070205080204" pitchFamily="34" charset="-128"/>
                      </a:endParaRPr>
                    </a:p>
                  </a:txBody>
                  <a:tcPr marT="45693" marB="4569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rgbClr val="000000"/>
                        </a:solidFill>
                        <a:effectLst/>
                        <a:latin typeface="Verdana" panose="020B0604030504040204" pitchFamily="34" charset="0"/>
                        <a:ea typeface="MS PGothic" panose="020B0600070205080204" pitchFamily="34" charset="-128"/>
                      </a:endParaRPr>
                    </a:p>
                  </a:txBody>
                  <a:tcPr marT="45693" marB="4569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Verdana" panose="020B0604030504040204" pitchFamily="34" charset="0"/>
                          <a:ea typeface="MS PGothic" panose="020B0600070205080204" pitchFamily="34" charset="-128"/>
                        </a:rPr>
                        <a:t>√</a:t>
                      </a:r>
                      <a:endParaRPr kumimoji="0" lang="en-US" altLang="zh-CN" sz="1800" b="0" i="0" u="none" strike="noStrike" cap="none" normalizeH="0" baseline="0">
                        <a:ln>
                          <a:noFill/>
                        </a:ln>
                        <a:solidFill>
                          <a:srgbClr val="000000"/>
                        </a:solidFill>
                        <a:effectLst/>
                        <a:latin typeface="Verdana" panose="020B0604030504040204" pitchFamily="34" charset="0"/>
                        <a:ea typeface="MS PGothic" panose="020B0600070205080204" pitchFamily="34" charset="-128"/>
                      </a:endParaRPr>
                    </a:p>
                  </a:txBody>
                  <a:tcPr marT="45693" marB="4569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2989446007"/>
                  </a:ext>
                </a:extLst>
              </a:tr>
              <a:tr h="749300">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Verdana" panose="020B0604030504040204" pitchFamily="34" charset="0"/>
                          <a:ea typeface="MS PGothic" panose="020B0600070205080204" pitchFamily="34" charset="-128"/>
                        </a:rPr>
                        <a:t>Collimator line monitor</a:t>
                      </a:r>
                    </a:p>
                  </a:txBody>
                  <a:tcPr marT="45693" marB="4569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rgbClr val="000000"/>
                        </a:solidFill>
                        <a:effectLst/>
                        <a:latin typeface="Verdana" panose="020B0604030504040204" pitchFamily="34" charset="0"/>
                        <a:ea typeface="MS PGothic" panose="020B0600070205080204" pitchFamily="34" charset="-128"/>
                      </a:endParaRPr>
                    </a:p>
                  </a:txBody>
                  <a:tcPr marT="45693" marB="4569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rgbClr val="000000"/>
                        </a:solidFill>
                        <a:effectLst/>
                        <a:latin typeface="Verdana" panose="020B0604030504040204" pitchFamily="34" charset="0"/>
                        <a:ea typeface="MS PGothic" panose="020B0600070205080204" pitchFamily="34" charset="-128"/>
                      </a:endParaRPr>
                    </a:p>
                  </a:txBody>
                  <a:tcPr marT="45693" marB="4569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rgbClr val="000000"/>
                        </a:solidFill>
                        <a:effectLst/>
                        <a:latin typeface="Verdana" panose="020B0604030504040204" pitchFamily="34" charset="0"/>
                        <a:ea typeface="MS PGothic" panose="020B0600070205080204" pitchFamily="34" charset="-128"/>
                      </a:endParaRPr>
                    </a:p>
                  </a:txBody>
                  <a:tcPr marT="45693" marB="4569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rgbClr val="000000"/>
                        </a:solidFill>
                        <a:effectLst/>
                        <a:latin typeface="Verdana" panose="020B0604030504040204" pitchFamily="34" charset="0"/>
                        <a:ea typeface="MS PGothic" panose="020B0600070205080204" pitchFamily="34" charset="-128"/>
                      </a:endParaRPr>
                    </a:p>
                  </a:txBody>
                  <a:tcPr marT="45693" marB="4569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Verdana" panose="020B0604030504040204" pitchFamily="34" charset="0"/>
                          <a:ea typeface="MS PGothic" panose="020B0600070205080204" pitchFamily="34" charset="-128"/>
                        </a:rPr>
                        <a:t>√</a:t>
                      </a:r>
                      <a:endParaRPr kumimoji="0" lang="en-US" altLang="zh-CN" sz="1800" b="0" i="0" u="none" strike="noStrike" cap="none" normalizeH="0" baseline="0">
                        <a:ln>
                          <a:noFill/>
                        </a:ln>
                        <a:solidFill>
                          <a:srgbClr val="000000"/>
                        </a:solidFill>
                        <a:effectLst/>
                        <a:latin typeface="Verdana" panose="020B0604030504040204" pitchFamily="34" charset="0"/>
                        <a:ea typeface="MS PGothic" panose="020B0600070205080204" pitchFamily="34" charset="-128"/>
                      </a:endParaRPr>
                    </a:p>
                  </a:txBody>
                  <a:tcPr marT="45693" marB="4569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22684031"/>
                  </a:ext>
                </a:extLst>
              </a:tr>
              <a:tr h="639763">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Verdana" panose="020B0604030504040204" pitchFamily="34" charset="0"/>
                          <a:ea typeface="MS PGothic" panose="020B0600070205080204" pitchFamily="34" charset="-128"/>
                        </a:rPr>
                        <a:t>Collimator line foreman</a:t>
                      </a:r>
                    </a:p>
                  </a:txBody>
                  <a:tcPr marT="45693" marB="4569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rgbClr val="000000"/>
                        </a:solidFill>
                        <a:effectLst/>
                        <a:latin typeface="Verdana" panose="020B0604030504040204" pitchFamily="34" charset="0"/>
                        <a:ea typeface="MS PGothic" panose="020B0600070205080204" pitchFamily="34" charset="-128"/>
                      </a:endParaRPr>
                    </a:p>
                  </a:txBody>
                  <a:tcPr marT="45693" marB="4569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rgbClr val="000000"/>
                        </a:solidFill>
                        <a:effectLst/>
                        <a:latin typeface="Verdana" panose="020B0604030504040204" pitchFamily="34" charset="0"/>
                        <a:ea typeface="MS PGothic" panose="020B0600070205080204" pitchFamily="34" charset="-128"/>
                      </a:endParaRPr>
                    </a:p>
                  </a:txBody>
                  <a:tcPr marT="45693" marB="4569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rgbClr val="000000"/>
                        </a:solidFill>
                        <a:effectLst/>
                        <a:latin typeface="Verdana" panose="020B0604030504040204" pitchFamily="34" charset="0"/>
                        <a:ea typeface="MS PGothic" panose="020B0600070205080204" pitchFamily="34" charset="-128"/>
                      </a:endParaRPr>
                    </a:p>
                  </a:txBody>
                  <a:tcPr marT="45693" marB="4569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rgbClr val="000000"/>
                        </a:solidFill>
                        <a:effectLst/>
                        <a:latin typeface="Verdana" panose="020B0604030504040204" pitchFamily="34" charset="0"/>
                        <a:ea typeface="MS PGothic" panose="020B0600070205080204" pitchFamily="34" charset="-128"/>
                      </a:endParaRPr>
                    </a:p>
                  </a:txBody>
                  <a:tcPr marT="45693" marB="4569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Verdana" panose="020B0604030504040204" pitchFamily="34" charset="0"/>
                          <a:ea typeface="MS PGothic" panose="020B0600070205080204" pitchFamily="34" charset="-128"/>
                        </a:rPr>
                        <a:t>√</a:t>
                      </a:r>
                      <a:endParaRPr kumimoji="0" lang="en-US" altLang="zh-CN" sz="1800" b="0" i="0" u="none" strike="noStrike" cap="none" normalizeH="0" baseline="0">
                        <a:ln>
                          <a:noFill/>
                        </a:ln>
                        <a:solidFill>
                          <a:srgbClr val="000000"/>
                        </a:solidFill>
                        <a:effectLst/>
                        <a:latin typeface="Verdana" panose="020B0604030504040204" pitchFamily="34" charset="0"/>
                        <a:ea typeface="MS PGothic" panose="020B0600070205080204" pitchFamily="34" charset="-128"/>
                      </a:endParaRPr>
                    </a:p>
                  </a:txBody>
                  <a:tcPr marT="45693" marB="4569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264778530"/>
                  </a:ext>
                </a:extLst>
              </a:tr>
              <a:tr h="639763">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Verdana" panose="020B0604030504040204" pitchFamily="34" charset="0"/>
                          <a:ea typeface="MS PGothic" panose="020B0600070205080204" pitchFamily="34" charset="-128"/>
                        </a:rPr>
                        <a:t>Process engineer</a:t>
                      </a:r>
                    </a:p>
                  </a:txBody>
                  <a:tcPr marT="45693" marB="4569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rgbClr val="000000"/>
                        </a:solidFill>
                        <a:effectLst/>
                        <a:latin typeface="Verdana" panose="020B0604030504040204" pitchFamily="34" charset="0"/>
                        <a:ea typeface="MS PGothic" panose="020B0600070205080204" pitchFamily="34" charset="-128"/>
                      </a:endParaRPr>
                    </a:p>
                  </a:txBody>
                  <a:tcPr marT="45693" marB="4569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rgbClr val="000000"/>
                        </a:solidFill>
                        <a:effectLst/>
                        <a:latin typeface="Verdana" panose="020B0604030504040204" pitchFamily="34" charset="0"/>
                        <a:ea typeface="MS PGothic" panose="020B0600070205080204" pitchFamily="34" charset="-128"/>
                      </a:endParaRPr>
                    </a:p>
                  </a:txBody>
                  <a:tcPr marT="45693" marB="4569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rgbClr val="000000"/>
                        </a:solidFill>
                        <a:effectLst/>
                        <a:latin typeface="Verdana" panose="020B0604030504040204" pitchFamily="34" charset="0"/>
                        <a:ea typeface="MS PGothic" panose="020B0600070205080204" pitchFamily="34" charset="-128"/>
                      </a:endParaRPr>
                    </a:p>
                  </a:txBody>
                  <a:tcPr marT="45693" marB="4569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rgbClr val="000000"/>
                        </a:solidFill>
                        <a:effectLst/>
                        <a:latin typeface="Verdana" panose="020B0604030504040204" pitchFamily="34" charset="0"/>
                        <a:ea typeface="MS PGothic" panose="020B0600070205080204" pitchFamily="34" charset="-128"/>
                      </a:endParaRPr>
                    </a:p>
                  </a:txBody>
                  <a:tcPr marT="45693" marB="4569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Verdana" panose="020B0604030504040204" pitchFamily="34" charset="0"/>
                          <a:ea typeface="MS PGothic" panose="020B0600070205080204" pitchFamily="34" charset="-128"/>
                        </a:rPr>
                        <a:t>√</a:t>
                      </a:r>
                      <a:endParaRPr kumimoji="0" lang="en-US" altLang="zh-CN" sz="1800" b="0" i="0" u="none" strike="noStrike" cap="none" normalizeH="0" baseline="0">
                        <a:ln>
                          <a:noFill/>
                        </a:ln>
                        <a:solidFill>
                          <a:srgbClr val="000000"/>
                        </a:solidFill>
                        <a:effectLst/>
                        <a:latin typeface="Verdana" panose="020B0604030504040204" pitchFamily="34" charset="0"/>
                        <a:ea typeface="MS PGothic" panose="020B0600070205080204" pitchFamily="34" charset="-128"/>
                      </a:endParaRPr>
                    </a:p>
                  </a:txBody>
                  <a:tcPr marT="45693" marB="4569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4217276482"/>
                  </a:ext>
                </a:extLst>
              </a:tr>
              <a:tr h="639763">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Verdana" panose="020B0604030504040204" pitchFamily="34" charset="0"/>
                          <a:ea typeface="MS PGothic" panose="020B0600070205080204" pitchFamily="34" charset="-128"/>
                        </a:rPr>
                        <a:t>Process manager</a:t>
                      </a:r>
                    </a:p>
                  </a:txBody>
                  <a:tcPr marT="45693" marB="4569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rgbClr val="000000"/>
                        </a:solidFill>
                        <a:effectLst/>
                        <a:latin typeface="Verdana" panose="020B0604030504040204" pitchFamily="34" charset="0"/>
                        <a:ea typeface="MS PGothic" panose="020B0600070205080204" pitchFamily="34" charset="-128"/>
                      </a:endParaRPr>
                    </a:p>
                  </a:txBody>
                  <a:tcPr marT="45693" marB="4569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rgbClr val="000000"/>
                        </a:solidFill>
                        <a:effectLst/>
                        <a:latin typeface="Verdana" panose="020B0604030504040204" pitchFamily="34" charset="0"/>
                        <a:ea typeface="MS PGothic" panose="020B0600070205080204" pitchFamily="34" charset="-128"/>
                      </a:endParaRPr>
                    </a:p>
                  </a:txBody>
                  <a:tcPr marT="45693" marB="4569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rgbClr val="000000"/>
                        </a:solidFill>
                        <a:effectLst/>
                        <a:latin typeface="Verdana" panose="020B0604030504040204" pitchFamily="34" charset="0"/>
                        <a:ea typeface="MS PGothic" panose="020B0600070205080204" pitchFamily="34" charset="-128"/>
                      </a:endParaRPr>
                    </a:p>
                  </a:txBody>
                  <a:tcPr marT="45693" marB="4569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rgbClr val="000000"/>
                        </a:solidFill>
                        <a:effectLst/>
                        <a:latin typeface="Verdana" panose="020B0604030504040204" pitchFamily="34" charset="0"/>
                        <a:ea typeface="MS PGothic" panose="020B0600070205080204" pitchFamily="34" charset="-128"/>
                      </a:endParaRPr>
                    </a:p>
                  </a:txBody>
                  <a:tcPr marT="45693" marB="4569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Verdana" panose="020B0604030504040204" pitchFamily="34" charset="0"/>
                          <a:ea typeface="MS PGothic" panose="020B0600070205080204" pitchFamily="34" charset="-128"/>
                        </a:rPr>
                        <a:t>√</a:t>
                      </a:r>
                      <a:endParaRPr kumimoji="0" lang="en-US" altLang="zh-CN" sz="1800" b="0" i="0" u="none" strike="noStrike" cap="none" normalizeH="0" baseline="0">
                        <a:ln>
                          <a:noFill/>
                        </a:ln>
                        <a:solidFill>
                          <a:srgbClr val="000000"/>
                        </a:solidFill>
                        <a:effectLst/>
                        <a:latin typeface="Verdana" panose="020B0604030504040204" pitchFamily="34" charset="0"/>
                        <a:ea typeface="MS PGothic" panose="020B0600070205080204" pitchFamily="34" charset="-128"/>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1800" b="0" i="0" u="none" strike="noStrike" cap="none" normalizeH="0" baseline="0">
                        <a:ln>
                          <a:noFill/>
                        </a:ln>
                        <a:solidFill>
                          <a:srgbClr val="000000"/>
                        </a:solidFill>
                        <a:effectLst/>
                        <a:latin typeface="Verdana" panose="020B0604030504040204" pitchFamily="34" charset="0"/>
                        <a:ea typeface="MS PGothic" panose="020B0600070205080204" pitchFamily="34" charset="-128"/>
                      </a:endParaRPr>
                    </a:p>
                  </a:txBody>
                  <a:tcPr marT="45693" marB="4569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1661270039"/>
                  </a:ext>
                </a:extLst>
              </a:tr>
              <a:tr h="639763">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Verdana" panose="020B0604030504040204" pitchFamily="34" charset="0"/>
                          <a:ea typeface="MS PGothic" panose="020B0600070205080204" pitchFamily="34" charset="-128"/>
                        </a:rPr>
                        <a:t>Product manager</a:t>
                      </a:r>
                    </a:p>
                  </a:txBody>
                  <a:tcPr marT="45693" marB="4569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rgbClr val="000000"/>
                        </a:solidFill>
                        <a:effectLst/>
                        <a:latin typeface="Verdana" panose="020B0604030504040204" pitchFamily="34" charset="0"/>
                        <a:ea typeface="MS PGothic" panose="020B0600070205080204" pitchFamily="34" charset="-128"/>
                      </a:endParaRPr>
                    </a:p>
                  </a:txBody>
                  <a:tcPr marT="45693" marB="4569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rgbClr val="000000"/>
                        </a:solidFill>
                        <a:effectLst/>
                        <a:latin typeface="Verdana" panose="020B0604030504040204" pitchFamily="34" charset="0"/>
                        <a:ea typeface="MS PGothic" panose="020B0600070205080204" pitchFamily="34" charset="-128"/>
                      </a:endParaRPr>
                    </a:p>
                  </a:txBody>
                  <a:tcPr marT="45693" marB="4569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rgbClr val="000000"/>
                        </a:solidFill>
                        <a:effectLst/>
                        <a:latin typeface="Verdana" panose="020B0604030504040204" pitchFamily="34" charset="0"/>
                        <a:ea typeface="MS PGothic" panose="020B0600070205080204" pitchFamily="34" charset="-128"/>
                      </a:endParaRPr>
                    </a:p>
                  </a:txBody>
                  <a:tcPr marT="45693" marB="4569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rgbClr val="000000"/>
                        </a:solidFill>
                        <a:effectLst/>
                        <a:latin typeface="Verdana" panose="020B0604030504040204" pitchFamily="34" charset="0"/>
                        <a:ea typeface="MS PGothic" panose="020B0600070205080204" pitchFamily="34" charset="-128"/>
                      </a:endParaRPr>
                    </a:p>
                  </a:txBody>
                  <a:tcPr marT="45693" marB="4569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Verdana" panose="020B0604030504040204" pitchFamily="34" charset="0"/>
                          <a:ea typeface="MS PGothic" panose="020B0600070205080204" pitchFamily="34" charset="-128"/>
                        </a:rPr>
                        <a:t>√</a:t>
                      </a:r>
                      <a:endParaRPr kumimoji="0" lang="en-US" altLang="zh-CN" sz="1800" b="0" i="0" u="none" strike="noStrike" cap="none" normalizeH="0" baseline="0">
                        <a:ln>
                          <a:noFill/>
                        </a:ln>
                        <a:solidFill>
                          <a:srgbClr val="000000"/>
                        </a:solidFill>
                        <a:effectLst/>
                        <a:latin typeface="Verdana" panose="020B0604030504040204" pitchFamily="34" charset="0"/>
                        <a:ea typeface="MS PGothic" panose="020B0600070205080204" pitchFamily="34" charset="-128"/>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1800" b="0" i="0" u="none" strike="noStrike" cap="none" normalizeH="0" baseline="0">
                        <a:ln>
                          <a:noFill/>
                        </a:ln>
                        <a:solidFill>
                          <a:srgbClr val="000000"/>
                        </a:solidFill>
                        <a:effectLst/>
                        <a:latin typeface="Verdana" panose="020B0604030504040204" pitchFamily="34" charset="0"/>
                        <a:ea typeface="MS PGothic" panose="020B0600070205080204" pitchFamily="34" charset="-128"/>
                      </a:endParaRPr>
                    </a:p>
                  </a:txBody>
                  <a:tcPr marT="45693" marB="4569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2894239919"/>
                  </a:ext>
                </a:extLst>
              </a:tr>
            </a:tbl>
          </a:graphicData>
        </a:graphic>
      </p:graphicFrame>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a:xfrm>
            <a:off x="228600" y="236538"/>
            <a:ext cx="8677275" cy="762000"/>
          </a:xfrm>
        </p:spPr>
        <p:txBody>
          <a:bodyPr/>
          <a:lstStyle/>
          <a:p>
            <a:pPr eaLnBrk="1" hangingPunct="1">
              <a:defRPr/>
            </a:pPr>
            <a:r>
              <a:rPr altLang="zh-CN" sz="3200" dirty="0">
                <a:effectLst/>
                <a:ea typeface="Verdana" panose="020B0604030504040204" pitchFamily="34" charset="0"/>
                <a:cs typeface="Verdana" panose="020B0604030504040204" pitchFamily="34" charset="0"/>
              </a:rPr>
              <a:t>Confirmed Primary Metric Baseline</a:t>
            </a:r>
            <a:br>
              <a:rPr altLang="zh-CN" sz="1400" b="0" dirty="0">
                <a:solidFill>
                  <a:schemeClr val="tx1"/>
                </a:solidFill>
                <a:effectLst/>
                <a:ea typeface="Verdana" panose="020B0604030504040204" pitchFamily="34" charset="0"/>
                <a:cs typeface="Verdana" panose="020B0604030504040204" pitchFamily="34" charset="0"/>
              </a:rPr>
            </a:br>
            <a:endParaRPr sz="3200" dirty="0">
              <a:ea typeface="Verdana" panose="020B0604030504040204" pitchFamily="34" charset="0"/>
              <a:cs typeface="Verdana" panose="020B0604030504040204" pitchFamily="34" charset="0"/>
            </a:endParaRPr>
          </a:p>
        </p:txBody>
      </p:sp>
      <p:pic>
        <p:nvPicPr>
          <p:cNvPr id="3891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7350" y="0"/>
            <a:ext cx="1136650"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238250"/>
            <a:ext cx="6553200" cy="446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内容占位符 1"/>
          <p:cNvSpPr>
            <a:spLocks noGrp="1"/>
          </p:cNvSpPr>
          <p:nvPr>
            <p:ph idx="1"/>
          </p:nvPr>
        </p:nvSpPr>
        <p:spPr/>
        <p:txBody>
          <a:bodyPr/>
          <a:lstStyle/>
          <a:p>
            <a:r>
              <a:rPr lang="en-US" altLang="zh-CN"/>
              <a:t>Current situation</a:t>
            </a:r>
            <a:br>
              <a:rPr lang="en-US" altLang="zh-CN"/>
            </a:br>
            <a:endParaRPr lang="en-US" altLang="zh-CN"/>
          </a:p>
        </p:txBody>
      </p:sp>
      <p:sp>
        <p:nvSpPr>
          <p:cNvPr id="4" name="Title 4"/>
          <p:cNvSpPr>
            <a:spLocks noGrp="1"/>
          </p:cNvSpPr>
          <p:nvPr>
            <p:ph type="title"/>
          </p:nvPr>
        </p:nvSpPr>
        <p:spPr/>
        <p:txBody>
          <a:bodyPr/>
          <a:lstStyle/>
          <a:p>
            <a:pPr eaLnBrk="1" hangingPunct="1">
              <a:defRPr/>
            </a:pPr>
            <a:r>
              <a:rPr sz="3600">
                <a:ea typeface="+mj-ea"/>
              </a:rPr>
              <a:t>Validate Measurement System</a:t>
            </a:r>
          </a:p>
        </p:txBody>
      </p:sp>
      <p:pic>
        <p:nvPicPr>
          <p:cNvPr id="3686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7350" y="0"/>
            <a:ext cx="1136650"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3"/>
          <a:stretch>
            <a:fillRect/>
          </a:stretch>
        </p:blipFill>
        <p:spPr>
          <a:xfrm>
            <a:off x="4543860" y="2362200"/>
            <a:ext cx="4584589" cy="2755631"/>
          </a:xfrm>
          <a:prstGeom prst="rect">
            <a:avLst/>
          </a:prstGeom>
        </p:spPr>
      </p:pic>
      <p:pic>
        <p:nvPicPr>
          <p:cNvPr id="3" name="图片 2"/>
          <p:cNvPicPr>
            <a:picLocks noChangeAspect="1"/>
          </p:cNvPicPr>
          <p:nvPr/>
        </p:nvPicPr>
        <p:blipFill>
          <a:blip r:embed="rId4"/>
          <a:stretch>
            <a:fillRect/>
          </a:stretch>
        </p:blipFill>
        <p:spPr>
          <a:xfrm>
            <a:off x="-4514" y="2362200"/>
            <a:ext cx="4584589" cy="2755631"/>
          </a:xfrm>
          <a:prstGeom prst="rect">
            <a:avLst/>
          </a:prstGeom>
        </p:spPr>
      </p:pic>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内容占位符 1"/>
          <p:cNvSpPr>
            <a:spLocks noGrp="1"/>
          </p:cNvSpPr>
          <p:nvPr>
            <p:ph idx="1"/>
          </p:nvPr>
        </p:nvSpPr>
        <p:spPr/>
        <p:txBody>
          <a:bodyPr/>
          <a:lstStyle/>
          <a:p>
            <a:r>
              <a:rPr lang="en-US" altLang="zh-CN"/>
              <a:t>Current situation</a:t>
            </a:r>
            <a:br>
              <a:rPr lang="en-US" altLang="zh-CN"/>
            </a:br>
            <a:endParaRPr lang="en-US" altLang="zh-CN"/>
          </a:p>
        </p:txBody>
      </p:sp>
      <p:sp>
        <p:nvSpPr>
          <p:cNvPr id="4" name="Title 4"/>
          <p:cNvSpPr>
            <a:spLocks noGrp="1"/>
          </p:cNvSpPr>
          <p:nvPr>
            <p:ph type="title"/>
          </p:nvPr>
        </p:nvSpPr>
        <p:spPr/>
        <p:txBody>
          <a:bodyPr/>
          <a:lstStyle/>
          <a:p>
            <a:pPr eaLnBrk="1" hangingPunct="1">
              <a:defRPr/>
            </a:pPr>
            <a:r>
              <a:rPr sz="3600">
                <a:ea typeface="+mj-ea"/>
              </a:rPr>
              <a:t>Validate Measurement System</a:t>
            </a:r>
          </a:p>
        </p:txBody>
      </p:sp>
      <p:pic>
        <p:nvPicPr>
          <p:cNvPr id="3789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7350" y="0"/>
            <a:ext cx="1136650"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3"/>
          <a:stretch>
            <a:fillRect/>
          </a:stretch>
        </p:blipFill>
        <p:spPr>
          <a:xfrm>
            <a:off x="-7827" y="2362200"/>
            <a:ext cx="4584589" cy="2895600"/>
          </a:xfrm>
          <a:prstGeom prst="rect">
            <a:avLst/>
          </a:prstGeom>
        </p:spPr>
      </p:pic>
      <p:pic>
        <p:nvPicPr>
          <p:cNvPr id="3" name="图片 2"/>
          <p:cNvPicPr>
            <a:picLocks noChangeAspect="1"/>
          </p:cNvPicPr>
          <p:nvPr/>
        </p:nvPicPr>
        <p:blipFill>
          <a:blip r:embed="rId4"/>
          <a:stretch>
            <a:fillRect/>
          </a:stretch>
        </p:blipFill>
        <p:spPr>
          <a:xfrm>
            <a:off x="4576762" y="2362200"/>
            <a:ext cx="4584589" cy="2895600"/>
          </a:xfrm>
          <a:prstGeom prst="rect">
            <a:avLst/>
          </a:prstGeom>
        </p:spPr>
      </p:pic>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defRPr/>
            </a:pPr>
            <a:r>
              <a:rPr dirty="0">
                <a:ea typeface="+mj-ea"/>
              </a:rPr>
              <a:t>The procedure take time </a:t>
            </a:r>
          </a:p>
        </p:txBody>
      </p:sp>
      <p:pic>
        <p:nvPicPr>
          <p:cNvPr id="3993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7350" y="0"/>
            <a:ext cx="1136650"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0" name="内容占位符 10"/>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544513" y="1246188"/>
            <a:ext cx="8066087" cy="4926012"/>
          </a:xfrm>
        </p:spPr>
      </p:pic>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defRPr/>
            </a:pPr>
            <a:r>
              <a:rPr>
                <a:ea typeface="+mj-ea"/>
              </a:rPr>
              <a:t>The procedure take time </a:t>
            </a:r>
          </a:p>
        </p:txBody>
      </p:sp>
      <p:pic>
        <p:nvPicPr>
          <p:cNvPr id="4198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7350" y="0"/>
            <a:ext cx="1136650"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8" name="内容占位符 6"/>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577850" y="1181100"/>
            <a:ext cx="7956550" cy="5143500"/>
          </a:xfrm>
        </p:spPr>
      </p:pic>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lstStyle/>
          <a:p>
            <a:pPr eaLnBrk="1" hangingPunct="1">
              <a:defRPr/>
            </a:pPr>
            <a:r>
              <a:rPr sz="3600" dirty="0">
                <a:ea typeface="+mj-ea"/>
              </a:rPr>
              <a:t>Current State VSM </a:t>
            </a:r>
          </a:p>
        </p:txBody>
      </p:sp>
      <p:pic>
        <p:nvPicPr>
          <p:cNvPr id="4403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7350" y="0"/>
            <a:ext cx="1136650"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6" name="Slide Number Placeholder 2"/>
          <p:cNvSpPr>
            <a:spLocks noGrp="1"/>
          </p:cNvSpPr>
          <p:nvPr>
            <p:ph type="sldNum" sz="quarter" idx="11"/>
          </p:nvPr>
        </p:nvSpPr>
        <p:spPr bwMode="auto">
          <a:xfrm>
            <a:off x="0" y="6492875"/>
            <a:ext cx="457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lstStyle>
            <a:lvl1pPr>
              <a:lnSpc>
                <a:spcPct val="95000"/>
              </a:lnSpc>
              <a:spcBef>
                <a:spcPct val="40000"/>
              </a:spcBef>
              <a:buClr>
                <a:srgbClr val="F42A41"/>
              </a:buClr>
              <a:buSzPct val="90000"/>
              <a:buBlip>
                <a:blip r:embed="rId4"/>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a:lnSpc>
                <a:spcPct val="100000"/>
              </a:lnSpc>
              <a:spcBef>
                <a:spcPct val="0"/>
              </a:spcBef>
              <a:buClrTx/>
              <a:buSzTx/>
              <a:buFontTx/>
              <a:buNone/>
            </a:pPr>
            <a:fld id="{2CB003C4-1A8D-430B-9EDB-6484E85B3331}" type="slidenum">
              <a:rPr lang="en-US" altLang="zh-CN" sz="1200" b="0">
                <a:solidFill>
                  <a:srgbClr val="606060"/>
                </a:solidFill>
                <a:latin typeface="Arial" panose="020B0604020202020204" pitchFamily="34" charset="0"/>
              </a:rPr>
              <a:pPr>
                <a:lnSpc>
                  <a:spcPct val="100000"/>
                </a:lnSpc>
                <a:spcBef>
                  <a:spcPct val="0"/>
                </a:spcBef>
                <a:buClrTx/>
                <a:buSzTx/>
                <a:buFontTx/>
                <a:buNone/>
              </a:pPr>
              <a:t>19</a:t>
            </a:fld>
            <a:endParaRPr lang="en-US" altLang="zh-CN" sz="1200" b="0">
              <a:solidFill>
                <a:srgbClr val="606060"/>
              </a:solidFill>
              <a:latin typeface="Arial" panose="020B0604020202020204" pitchFamily="34" charset="0"/>
            </a:endParaRPr>
          </a:p>
        </p:txBody>
      </p:sp>
      <p:pic>
        <p:nvPicPr>
          <p:cNvPr id="4" name="图片 3"/>
          <p:cNvPicPr>
            <a:picLocks noChangeAspect="1"/>
          </p:cNvPicPr>
          <p:nvPr/>
        </p:nvPicPr>
        <p:blipFill>
          <a:blip r:embed="rId5"/>
          <a:stretch>
            <a:fillRect/>
          </a:stretch>
        </p:blipFill>
        <p:spPr>
          <a:xfrm>
            <a:off x="-20210" y="1182688"/>
            <a:ext cx="8323604" cy="4638675"/>
          </a:xfrm>
          <a:prstGeom prst="rect">
            <a:avLst/>
          </a:prstGeom>
        </p:spPr>
      </p:pic>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90825" y="2683408"/>
            <a:ext cx="7353175" cy="821792"/>
          </a:xfrm>
        </p:spPr>
        <p:txBody>
          <a:bodyPr/>
          <a:lstStyle/>
          <a:p>
            <a:pPr>
              <a:defRPr/>
            </a:pPr>
            <a:r>
              <a:rPr dirty="0"/>
              <a:t>DEFINE Phase</a:t>
            </a:r>
          </a:p>
        </p:txBody>
      </p:sp>
      <p:pic>
        <p:nvPicPr>
          <p:cNvPr id="1331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3625" y="2208213"/>
            <a:ext cx="1501775" cy="156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p:txBody>
          <a:bodyPr/>
          <a:lstStyle/>
          <a:p>
            <a:pPr eaLnBrk="1" hangingPunct="1">
              <a:defRPr/>
            </a:pPr>
            <a:r>
              <a:rPr sz="3600" dirty="0">
                <a:ea typeface="+mj-ea"/>
              </a:rPr>
              <a:t>Current State VSM </a:t>
            </a:r>
          </a:p>
        </p:txBody>
      </p:sp>
      <p:pic>
        <p:nvPicPr>
          <p:cNvPr id="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7350" y="0"/>
            <a:ext cx="1136650"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内容占位符 2"/>
          <p:cNvPicPr>
            <a:picLocks noGrp="1" noChangeAspect="1"/>
          </p:cNvPicPr>
          <p:nvPr>
            <p:ph idx="1"/>
          </p:nvPr>
        </p:nvPicPr>
        <p:blipFill>
          <a:blip r:embed="rId3"/>
          <a:stretch>
            <a:fillRect/>
          </a:stretch>
        </p:blipFill>
        <p:spPr>
          <a:xfrm>
            <a:off x="257730" y="998538"/>
            <a:ext cx="7917423" cy="4411662"/>
          </a:xfrm>
          <a:prstGeom prst="rect">
            <a:avLst/>
          </a:prstGeom>
        </p:spPr>
      </p:pic>
    </p:spTree>
    <p:extLst>
      <p:ext uri="{BB962C8B-B14F-4D97-AF65-F5344CB8AC3E}">
        <p14:creationId xmlns:p14="http://schemas.microsoft.com/office/powerpoint/2010/main" val="1704334309"/>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p:txBody>
          <a:bodyPr/>
          <a:lstStyle/>
          <a:p>
            <a:pPr eaLnBrk="1" hangingPunct="1">
              <a:defRPr/>
            </a:pPr>
            <a:r>
              <a:rPr sz="3600">
                <a:ea typeface="+mj-ea"/>
              </a:rPr>
              <a:t>Spaghetti Diagram (Before)</a:t>
            </a:r>
          </a:p>
        </p:txBody>
      </p:sp>
      <p:pic>
        <p:nvPicPr>
          <p:cNvPr id="4608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7350" y="0"/>
            <a:ext cx="1136650"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4" name="Slide Number Placeholder 2"/>
          <p:cNvSpPr>
            <a:spLocks noGrp="1"/>
          </p:cNvSpPr>
          <p:nvPr>
            <p:ph type="sldNum" sz="quarter" idx="11"/>
          </p:nvPr>
        </p:nvSpPr>
        <p:spPr bwMode="auto">
          <a:xfrm>
            <a:off x="0" y="6492875"/>
            <a:ext cx="457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lstStyle>
            <a:lvl1pPr>
              <a:lnSpc>
                <a:spcPct val="95000"/>
              </a:lnSpc>
              <a:spcBef>
                <a:spcPct val="40000"/>
              </a:spcBef>
              <a:buClr>
                <a:srgbClr val="F42A41"/>
              </a:buClr>
              <a:buSzPct val="90000"/>
              <a:buBlip>
                <a:blip r:embed="rId4"/>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a:lnSpc>
                <a:spcPct val="100000"/>
              </a:lnSpc>
              <a:spcBef>
                <a:spcPct val="0"/>
              </a:spcBef>
              <a:buClrTx/>
              <a:buSzTx/>
              <a:buFontTx/>
              <a:buNone/>
            </a:pPr>
            <a:fld id="{2609E9A5-512D-4E70-AB1E-A4DF42EA8050}" type="slidenum">
              <a:rPr lang="en-US" altLang="zh-CN" sz="1200" b="0">
                <a:solidFill>
                  <a:srgbClr val="606060"/>
                </a:solidFill>
                <a:latin typeface="Arial" panose="020B0604020202020204" pitchFamily="34" charset="0"/>
              </a:rPr>
              <a:pPr>
                <a:lnSpc>
                  <a:spcPct val="100000"/>
                </a:lnSpc>
                <a:spcBef>
                  <a:spcPct val="0"/>
                </a:spcBef>
                <a:buClrTx/>
                <a:buSzTx/>
                <a:buFontTx/>
                <a:buNone/>
              </a:pPr>
              <a:t>21</a:t>
            </a:fld>
            <a:endParaRPr lang="en-US" altLang="zh-CN" sz="1200" b="0">
              <a:solidFill>
                <a:srgbClr val="606060"/>
              </a:solidFill>
              <a:latin typeface="Arial" panose="020B0604020202020204" pitchFamily="34" charset="0"/>
            </a:endParaRPr>
          </a:p>
        </p:txBody>
      </p:sp>
      <p:pic>
        <p:nvPicPr>
          <p:cNvPr id="3" name="内容占位符 2"/>
          <p:cNvPicPr>
            <a:picLocks noGrp="1" noChangeAspect="1"/>
          </p:cNvPicPr>
          <p:nvPr>
            <p:ph idx="1"/>
          </p:nvPr>
        </p:nvPicPr>
        <p:blipFill>
          <a:blip r:embed="rId5"/>
          <a:stretch>
            <a:fillRect/>
          </a:stretch>
        </p:blipFill>
        <p:spPr>
          <a:xfrm>
            <a:off x="1458034" y="1177189"/>
            <a:ext cx="3418766" cy="5105400"/>
          </a:xfrm>
          <a:prstGeom prst="rect">
            <a:avLst/>
          </a:prstGeom>
        </p:spPr>
      </p:pic>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Content Placeholder 1"/>
          <p:cNvSpPr>
            <a:spLocks noGrp="1"/>
          </p:cNvSpPr>
          <p:nvPr>
            <p:ph idx="1"/>
          </p:nvPr>
        </p:nvSpPr>
        <p:spPr>
          <a:xfrm>
            <a:off x="223838" y="1182688"/>
            <a:ext cx="8802687" cy="5500687"/>
          </a:xfrm>
        </p:spPr>
        <p:txBody>
          <a:bodyPr/>
          <a:lstStyle/>
          <a:p>
            <a:pPr eaLnBrk="1" hangingPunct="1"/>
            <a:r>
              <a:rPr lang="en-US" altLang="zh-CN" sz="2400" dirty="0"/>
              <a:t>S1 Sort</a:t>
            </a:r>
          </a:p>
          <a:p>
            <a:pPr lvl="1" eaLnBrk="1" hangingPunct="1"/>
            <a:r>
              <a:rPr lang="en-US" altLang="zh-CN" sz="2000" dirty="0"/>
              <a:t>Identify unneeded items</a:t>
            </a:r>
          </a:p>
          <a:p>
            <a:pPr eaLnBrk="1" hangingPunct="1"/>
            <a:r>
              <a:rPr lang="en-US" altLang="zh-CN" sz="2400" dirty="0"/>
              <a:t>S2 Set In Order</a:t>
            </a:r>
          </a:p>
          <a:p>
            <a:pPr lvl="1" eaLnBrk="1" hangingPunct="1"/>
            <a:r>
              <a:rPr lang="en-US" altLang="zh-CN" sz="2000" dirty="0"/>
              <a:t>Thoroughly organize items in the workplace</a:t>
            </a:r>
          </a:p>
          <a:p>
            <a:pPr eaLnBrk="1" hangingPunct="1"/>
            <a:r>
              <a:rPr lang="en-US" altLang="zh-CN" sz="2400" dirty="0"/>
              <a:t>S3 Sweep &amp; Shine</a:t>
            </a:r>
          </a:p>
          <a:p>
            <a:pPr lvl="1" eaLnBrk="1" hangingPunct="1"/>
            <a:r>
              <a:rPr lang="en-US" altLang="zh-CN" sz="2000" dirty="0"/>
              <a:t>Make a plan to keep the area swept and shined</a:t>
            </a:r>
          </a:p>
          <a:p>
            <a:endParaRPr lang="zh-CN" altLang="zh-CN" dirty="0"/>
          </a:p>
        </p:txBody>
      </p:sp>
      <p:sp>
        <p:nvSpPr>
          <p:cNvPr id="3" name="Title 2"/>
          <p:cNvSpPr>
            <a:spLocks noGrp="1"/>
          </p:cNvSpPr>
          <p:nvPr>
            <p:ph type="title"/>
          </p:nvPr>
        </p:nvSpPr>
        <p:spPr/>
        <p:txBody>
          <a:bodyPr/>
          <a:lstStyle/>
          <a:p>
            <a:pPr>
              <a:defRPr/>
            </a:pPr>
            <a:r>
              <a:rPr sz="3600">
                <a:ea typeface="+mj-ea"/>
              </a:rPr>
              <a:t>Implement 6S – S1-S3</a:t>
            </a:r>
          </a:p>
        </p:txBody>
      </p:sp>
      <p:pic>
        <p:nvPicPr>
          <p:cNvPr id="4813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7350" y="0"/>
            <a:ext cx="1136650"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3" name="Slide Number Placeholder 2"/>
          <p:cNvSpPr>
            <a:spLocks noGrp="1"/>
          </p:cNvSpPr>
          <p:nvPr>
            <p:ph type="sldNum" sz="quarter" idx="11"/>
          </p:nvPr>
        </p:nvSpPr>
        <p:spPr bwMode="auto">
          <a:xfrm>
            <a:off x="0" y="6492875"/>
            <a:ext cx="457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lstStyle>
            <a:lvl1pPr>
              <a:lnSpc>
                <a:spcPct val="95000"/>
              </a:lnSpc>
              <a:spcBef>
                <a:spcPct val="40000"/>
              </a:spcBef>
              <a:buClr>
                <a:srgbClr val="F42A41"/>
              </a:buClr>
              <a:buSzPct val="90000"/>
              <a:buBlip>
                <a:blip r:embed="rId4"/>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a:lnSpc>
                <a:spcPct val="100000"/>
              </a:lnSpc>
              <a:spcBef>
                <a:spcPct val="0"/>
              </a:spcBef>
              <a:buClrTx/>
              <a:buSzTx/>
              <a:buFontTx/>
              <a:buNone/>
            </a:pPr>
            <a:fld id="{C10C6314-A970-4A70-908B-2C35964B3466}" type="slidenum">
              <a:rPr lang="en-US" altLang="zh-CN" sz="1200" b="0">
                <a:solidFill>
                  <a:srgbClr val="606060"/>
                </a:solidFill>
                <a:latin typeface="Arial" panose="020B0604020202020204" pitchFamily="34" charset="0"/>
              </a:rPr>
              <a:pPr>
                <a:lnSpc>
                  <a:spcPct val="100000"/>
                </a:lnSpc>
                <a:spcBef>
                  <a:spcPct val="0"/>
                </a:spcBef>
                <a:buClrTx/>
                <a:buSzTx/>
                <a:buFontTx/>
                <a:buNone/>
              </a:pPr>
              <a:t>22</a:t>
            </a:fld>
            <a:endParaRPr lang="en-US" altLang="zh-CN" sz="1200" b="0">
              <a:solidFill>
                <a:srgbClr val="606060"/>
              </a:solidFill>
              <a:latin typeface="Arial" panose="020B0604020202020204" pitchFamily="34" charset="0"/>
            </a:endParaRPr>
          </a:p>
        </p:txBody>
      </p:sp>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Content Placeholder 1"/>
          <p:cNvSpPr>
            <a:spLocks noGrp="1"/>
          </p:cNvSpPr>
          <p:nvPr>
            <p:ph idx="1"/>
          </p:nvPr>
        </p:nvSpPr>
        <p:spPr>
          <a:xfrm>
            <a:off x="236538" y="1408113"/>
            <a:ext cx="8802687" cy="5278437"/>
          </a:xfrm>
        </p:spPr>
        <p:txBody>
          <a:bodyPr/>
          <a:lstStyle/>
          <a:p>
            <a:r>
              <a:rPr lang="en-US" altLang="zh-CN" dirty="0"/>
              <a:t>Note:  Financial and FTE Benefit Forecast should also be updated in the </a:t>
            </a:r>
            <a:r>
              <a:rPr lang="en-US" altLang="zh-CN" i="1" dirty="0"/>
              <a:t>Project Benefit Summary </a:t>
            </a:r>
            <a:r>
              <a:rPr lang="en-US" altLang="zh-CN" dirty="0"/>
              <a:t>area in </a:t>
            </a:r>
            <a:r>
              <a:rPr lang="en-US" altLang="zh-CN" dirty="0" err="1"/>
              <a:t>PowerSteering</a:t>
            </a:r>
            <a:r>
              <a:rPr lang="en-US" altLang="zh-CN" dirty="0"/>
              <a:t>.</a:t>
            </a:r>
          </a:p>
          <a:p>
            <a:pPr>
              <a:buFontTx/>
              <a:buNone/>
            </a:pPr>
            <a:r>
              <a:rPr lang="en-US" altLang="en-US" b="0" dirty="0"/>
              <a:t>1.O</a:t>
            </a:r>
            <a:r>
              <a:rPr lang="en-US" altLang="zh-CN" b="0" dirty="0"/>
              <a:t>ptimize</a:t>
            </a:r>
            <a:r>
              <a:rPr lang="en-US" altLang="en-US" b="0" dirty="0"/>
              <a:t> </a:t>
            </a:r>
            <a:r>
              <a:rPr lang="en-US" altLang="zh-CN" b="0" dirty="0"/>
              <a:t>assembly operation labor from 7.94min/pcs to 5.559min/pcs</a:t>
            </a:r>
            <a:r>
              <a:rPr lang="en-US" altLang="en-US" b="0" dirty="0"/>
              <a:t>.</a:t>
            </a:r>
          </a:p>
          <a:p>
            <a:pPr>
              <a:buFontTx/>
              <a:buNone/>
            </a:pPr>
            <a:r>
              <a:rPr lang="en-US" altLang="en-US" b="0" dirty="0"/>
              <a:t>2.Potential benefit is about $18,653 all year.</a:t>
            </a:r>
          </a:p>
          <a:p>
            <a:endParaRPr lang="en-US" altLang="zh-CN" dirty="0"/>
          </a:p>
        </p:txBody>
      </p:sp>
      <p:sp>
        <p:nvSpPr>
          <p:cNvPr id="3" name="Title 2"/>
          <p:cNvSpPr>
            <a:spLocks noGrp="1"/>
          </p:cNvSpPr>
          <p:nvPr>
            <p:ph type="title"/>
          </p:nvPr>
        </p:nvSpPr>
        <p:spPr/>
        <p:txBody>
          <a:bodyPr/>
          <a:lstStyle/>
          <a:p>
            <a:pPr>
              <a:defRPr/>
            </a:pPr>
            <a:r>
              <a:rPr sz="3600" dirty="0">
                <a:ea typeface="+mj-ea"/>
              </a:rPr>
              <a:t>Initial Financial / FTE Benefit Forecast </a:t>
            </a:r>
          </a:p>
        </p:txBody>
      </p:sp>
      <p:pic>
        <p:nvPicPr>
          <p:cNvPr id="5018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7350" y="0"/>
            <a:ext cx="1136650"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1" name="Slide Number Placeholder 2"/>
          <p:cNvSpPr>
            <a:spLocks noGrp="1"/>
          </p:cNvSpPr>
          <p:nvPr>
            <p:ph type="sldNum" sz="quarter" idx="11"/>
          </p:nvPr>
        </p:nvSpPr>
        <p:spPr bwMode="auto">
          <a:xfrm>
            <a:off x="0" y="6492875"/>
            <a:ext cx="457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lstStyle>
            <a:lvl1pPr>
              <a:lnSpc>
                <a:spcPct val="95000"/>
              </a:lnSpc>
              <a:spcBef>
                <a:spcPct val="40000"/>
              </a:spcBef>
              <a:buClr>
                <a:srgbClr val="F42A41"/>
              </a:buClr>
              <a:buSzPct val="90000"/>
              <a:buBlip>
                <a:blip r:embed="rId4"/>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a:lnSpc>
                <a:spcPct val="100000"/>
              </a:lnSpc>
              <a:spcBef>
                <a:spcPct val="0"/>
              </a:spcBef>
              <a:buClrTx/>
              <a:buSzTx/>
              <a:buFontTx/>
              <a:buNone/>
            </a:pPr>
            <a:fld id="{65BF4D65-90DF-4A58-8388-0B20A147CECB}" type="slidenum">
              <a:rPr lang="en-US" altLang="zh-CN" sz="1200" b="0">
                <a:solidFill>
                  <a:srgbClr val="606060"/>
                </a:solidFill>
                <a:latin typeface="Arial" panose="020B0604020202020204" pitchFamily="34" charset="0"/>
              </a:rPr>
              <a:pPr>
                <a:lnSpc>
                  <a:spcPct val="100000"/>
                </a:lnSpc>
                <a:spcBef>
                  <a:spcPct val="0"/>
                </a:spcBef>
                <a:buClrTx/>
                <a:buSzTx/>
                <a:buFontTx/>
                <a:buNone/>
              </a:pPr>
              <a:t>23</a:t>
            </a:fld>
            <a:endParaRPr lang="en-US" altLang="zh-CN" sz="1200" b="0">
              <a:solidFill>
                <a:srgbClr val="606060"/>
              </a:solidFill>
              <a:latin typeface="Arial" panose="020B0604020202020204" pitchFamily="34" charset="0"/>
            </a:endParaRPr>
          </a:p>
        </p:txBody>
      </p:sp>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90825" y="2752725"/>
            <a:ext cx="7353175" cy="1362075"/>
          </a:xfrm>
        </p:spPr>
        <p:txBody>
          <a:bodyPr/>
          <a:lstStyle/>
          <a:p>
            <a:pPr>
              <a:defRPr/>
            </a:pPr>
            <a:r>
              <a:rPr dirty="0"/>
              <a:t>ANALYZE Phase</a:t>
            </a:r>
          </a:p>
        </p:txBody>
      </p:sp>
      <p:pic>
        <p:nvPicPr>
          <p:cNvPr id="5222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3625" y="2208213"/>
            <a:ext cx="1501775" cy="156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p:cNvPicPr>
            <a:picLocks noGrp="1" noChangeAspect="1"/>
          </p:cNvPicPr>
          <p:nvPr>
            <p:ph idx="1"/>
          </p:nvPr>
        </p:nvPicPr>
        <p:blipFill>
          <a:blip r:embed="rId2"/>
          <a:stretch>
            <a:fillRect/>
          </a:stretch>
        </p:blipFill>
        <p:spPr>
          <a:xfrm>
            <a:off x="238125" y="1419226"/>
            <a:ext cx="8802687" cy="3982275"/>
          </a:xfrm>
          <a:prstGeom prst="rect">
            <a:avLst/>
          </a:prstGeom>
        </p:spPr>
      </p:pic>
      <p:sp>
        <p:nvSpPr>
          <p:cNvPr id="4" name="Title 4"/>
          <p:cNvSpPr>
            <a:spLocks noGrp="1"/>
          </p:cNvSpPr>
          <p:nvPr>
            <p:ph type="title"/>
          </p:nvPr>
        </p:nvSpPr>
        <p:spPr/>
        <p:txBody>
          <a:bodyPr/>
          <a:lstStyle/>
          <a:p>
            <a:pPr eaLnBrk="1" hangingPunct="1">
              <a:defRPr/>
            </a:pPr>
            <a:r>
              <a:rPr sz="3600" dirty="0">
                <a:ea typeface="+mj-ea"/>
              </a:rPr>
              <a:t>Analyze Current State Process </a:t>
            </a:r>
            <a:r>
              <a:rPr altLang="zh-CN" sz="3600" dirty="0">
                <a:ea typeface="+mj-ea"/>
              </a:rPr>
              <a:t>–</a:t>
            </a:r>
            <a:r>
              <a:rPr sz="3600" dirty="0">
                <a:ea typeface="+mj-ea"/>
              </a:rPr>
              <a:t> FLOW</a:t>
            </a:r>
            <a:br>
              <a:rPr sz="3600" dirty="0">
                <a:ea typeface="+mj-ea"/>
              </a:rPr>
            </a:br>
            <a:br>
              <a:rPr sz="3600" dirty="0">
                <a:ea typeface="+mj-ea"/>
              </a:rPr>
            </a:br>
            <a:br>
              <a:rPr lang="en-US" sz="3600" dirty="0">
                <a:ea typeface="+mj-ea"/>
              </a:rPr>
            </a:br>
            <a:br>
              <a:rPr lang="en-US" sz="3600" dirty="0">
                <a:ea typeface="+mj-ea"/>
              </a:rPr>
            </a:br>
            <a:br>
              <a:rPr lang="en-US" sz="3600" dirty="0">
                <a:ea typeface="+mj-ea"/>
              </a:rPr>
            </a:br>
            <a:br>
              <a:rPr lang="en-US" sz="3600" dirty="0">
                <a:ea typeface="+mj-ea"/>
              </a:rPr>
            </a:br>
            <a:br>
              <a:rPr lang="en-US" sz="3600" dirty="0">
                <a:ea typeface="+mj-ea"/>
              </a:rPr>
            </a:br>
            <a:br>
              <a:rPr lang="en-US" sz="3600" dirty="0">
                <a:ea typeface="+mj-ea"/>
              </a:rPr>
            </a:br>
            <a:br>
              <a:rPr lang="en-US" sz="3600" dirty="0">
                <a:ea typeface="+mj-ea"/>
              </a:rPr>
            </a:br>
            <a:br>
              <a:rPr lang="en-US" sz="3600" dirty="0">
                <a:ea typeface="+mj-ea"/>
              </a:rPr>
            </a:br>
            <a:r>
              <a:rPr sz="3600" dirty="0">
                <a:ea typeface="+mj-ea"/>
              </a:rPr>
              <a:t> </a:t>
            </a:r>
          </a:p>
        </p:txBody>
      </p:sp>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7350" y="0"/>
            <a:ext cx="1136650"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p:cNvSpPr txBox="1"/>
          <p:nvPr/>
        </p:nvSpPr>
        <p:spPr>
          <a:xfrm>
            <a:off x="231499" y="5638039"/>
            <a:ext cx="8451031" cy="707886"/>
          </a:xfrm>
          <a:prstGeom prst="rect">
            <a:avLst/>
          </a:prstGeom>
          <a:noFill/>
        </p:spPr>
        <p:txBody>
          <a:bodyPr wrap="none" rtlCol="0">
            <a:spAutoFit/>
          </a:bodyPr>
          <a:lstStyle/>
          <a:p>
            <a:r>
              <a:rPr lang="en-US" sz="2000" dirty="0">
                <a:latin typeface="Verdana" panose="020B0604030504040204" pitchFamily="34" charset="0"/>
                <a:ea typeface="Verdana" panose="020B0604030504040204" pitchFamily="34" charset="0"/>
                <a:cs typeface="Verdana" panose="020B0604030504040204" pitchFamily="34" charset="0"/>
              </a:rPr>
              <a:t>The yellow columns rate is: (4.93+1.14)/29.03*100%=20.91%</a:t>
            </a:r>
          </a:p>
          <a:p>
            <a:r>
              <a:rPr lang="en-US" sz="2000" dirty="0">
                <a:latin typeface="Verdana" panose="020B0604030504040204" pitchFamily="34" charset="0"/>
                <a:ea typeface="Verdana" panose="020B0604030504040204" pitchFamily="34" charset="0"/>
                <a:cs typeface="Verdana" panose="020B0604030504040204" pitchFamily="34" charset="0"/>
              </a:rPr>
              <a:t>Or (3.79+1.14)/26.42*100%=18.66%</a:t>
            </a:r>
          </a:p>
        </p:txBody>
      </p:sp>
    </p:spTree>
    <p:extLst>
      <p:ext uri="{BB962C8B-B14F-4D97-AF65-F5344CB8AC3E}">
        <p14:creationId xmlns:p14="http://schemas.microsoft.com/office/powerpoint/2010/main" val="2435701906"/>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Title 4"/>
          <p:cNvSpPr>
            <a:spLocks noGrp="1"/>
          </p:cNvSpPr>
          <p:nvPr>
            <p:ph type="title"/>
          </p:nvPr>
        </p:nvSpPr>
        <p:spPr/>
        <p:txBody>
          <a:bodyPr/>
          <a:lstStyle/>
          <a:p>
            <a:pPr eaLnBrk="1" hangingPunct="1">
              <a:defRPr/>
            </a:pPr>
            <a:r>
              <a:rPr sz="3600" dirty="0">
                <a:ea typeface="+mj-ea"/>
              </a:rPr>
              <a:t>Analyze Current State Process </a:t>
            </a:r>
            <a:r>
              <a:rPr altLang="zh-CN" sz="3600" dirty="0">
                <a:ea typeface="+mj-ea"/>
              </a:rPr>
              <a:t>–</a:t>
            </a:r>
            <a:r>
              <a:rPr sz="3600" dirty="0">
                <a:ea typeface="+mj-ea"/>
              </a:rPr>
              <a:t> FLOW</a:t>
            </a:r>
            <a:br>
              <a:rPr lang="en-US" sz="3600" dirty="0">
                <a:ea typeface="+mj-ea"/>
              </a:rPr>
            </a:br>
            <a:br>
              <a:rPr lang="en-US" sz="3600" dirty="0">
                <a:ea typeface="+mj-ea"/>
              </a:rPr>
            </a:br>
            <a:br>
              <a:rPr lang="en-US" sz="3600" dirty="0">
                <a:ea typeface="+mj-ea"/>
              </a:rPr>
            </a:br>
            <a:br>
              <a:rPr lang="en-US" sz="3600" dirty="0">
                <a:ea typeface="+mj-ea"/>
              </a:rPr>
            </a:br>
            <a:br>
              <a:rPr lang="en-US" sz="3600" dirty="0">
                <a:ea typeface="+mj-ea"/>
              </a:rPr>
            </a:br>
            <a:br>
              <a:rPr lang="en-US" sz="3600" dirty="0">
                <a:ea typeface="+mj-ea"/>
              </a:rPr>
            </a:br>
            <a:br>
              <a:rPr lang="en-US" sz="3600" dirty="0">
                <a:ea typeface="+mj-ea"/>
              </a:rPr>
            </a:br>
            <a:br>
              <a:rPr lang="en-US" sz="3600" dirty="0">
                <a:ea typeface="+mj-ea"/>
              </a:rPr>
            </a:br>
            <a:r>
              <a:rPr sz="3600" dirty="0">
                <a:ea typeface="+mj-ea"/>
              </a:rPr>
              <a:t> </a:t>
            </a:r>
          </a:p>
        </p:txBody>
      </p:sp>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7350" y="0"/>
            <a:ext cx="1136650"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3"/>
          <a:stretch>
            <a:fillRect/>
          </a:stretch>
        </p:blipFill>
        <p:spPr>
          <a:xfrm>
            <a:off x="186791" y="1419226"/>
            <a:ext cx="8779942" cy="4204266"/>
          </a:xfrm>
          <a:prstGeom prst="rect">
            <a:avLst/>
          </a:prstGeom>
        </p:spPr>
      </p:pic>
      <p:sp>
        <p:nvSpPr>
          <p:cNvPr id="8" name="文本框 7"/>
          <p:cNvSpPr txBox="1"/>
          <p:nvPr/>
        </p:nvSpPr>
        <p:spPr>
          <a:xfrm>
            <a:off x="186791" y="5855553"/>
            <a:ext cx="8557151" cy="830997"/>
          </a:xfrm>
          <a:prstGeom prst="rect">
            <a:avLst/>
          </a:prstGeom>
          <a:noFill/>
        </p:spPr>
        <p:txBody>
          <a:bodyPr wrap="none" rtlCol="0">
            <a:spAutoFit/>
          </a:bodyPr>
          <a:lstStyle/>
          <a:p>
            <a:r>
              <a:rPr lang="en-US" dirty="0"/>
              <a:t>The yellow columns rate is: (4.48+1.07)/31.76*100%=17.47%</a:t>
            </a:r>
          </a:p>
          <a:p>
            <a:r>
              <a:rPr lang="en-US" dirty="0"/>
              <a:t>Or (3.31+1.07)/30.47*100%=14.37%</a:t>
            </a:r>
          </a:p>
        </p:txBody>
      </p:sp>
    </p:spTree>
    <p:extLst>
      <p:ext uri="{BB962C8B-B14F-4D97-AF65-F5344CB8AC3E}">
        <p14:creationId xmlns:p14="http://schemas.microsoft.com/office/powerpoint/2010/main" val="2927140086"/>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dirty="0"/>
              <a:t>Analyze</a:t>
            </a:r>
            <a:br>
              <a:rPr lang="en-US" dirty="0"/>
            </a:br>
            <a:r>
              <a:rPr lang="en-US" b="0" dirty="0"/>
              <a:t> The lens is clean when in coating, but the transportation would make it dirty with plastic box, so in assemble operation, the operator waste time to clean it with alcohol. The rate about waste is 17.85%(average), the efficiency will increase a lot if we can optimize it.</a:t>
            </a:r>
          </a:p>
        </p:txBody>
      </p:sp>
      <p:sp>
        <p:nvSpPr>
          <p:cNvPr id="4" name="Title 4"/>
          <p:cNvSpPr>
            <a:spLocks noGrp="1"/>
          </p:cNvSpPr>
          <p:nvPr>
            <p:ph type="title"/>
          </p:nvPr>
        </p:nvSpPr>
        <p:spPr/>
        <p:txBody>
          <a:bodyPr/>
          <a:lstStyle/>
          <a:p>
            <a:pPr eaLnBrk="1" hangingPunct="1">
              <a:defRPr/>
            </a:pPr>
            <a:r>
              <a:rPr sz="3600" dirty="0">
                <a:ea typeface="+mj-ea"/>
              </a:rPr>
              <a:t>Analyze Current State Process </a:t>
            </a:r>
            <a:r>
              <a:rPr altLang="zh-CN" sz="3600" dirty="0">
                <a:ea typeface="+mj-ea"/>
              </a:rPr>
              <a:t>–</a:t>
            </a:r>
            <a:r>
              <a:rPr sz="3600" dirty="0">
                <a:ea typeface="+mj-ea"/>
              </a:rPr>
              <a:t> FLOW</a:t>
            </a:r>
            <a:br>
              <a:rPr lang="en-US" sz="3600" dirty="0">
                <a:ea typeface="+mj-ea"/>
              </a:rPr>
            </a:br>
            <a:br>
              <a:rPr lang="en-US" sz="3600" dirty="0">
                <a:ea typeface="+mj-ea"/>
              </a:rPr>
            </a:br>
            <a:br>
              <a:rPr lang="en-US" sz="3600" dirty="0">
                <a:ea typeface="+mj-ea"/>
              </a:rPr>
            </a:br>
            <a:br>
              <a:rPr lang="en-US" sz="3600" dirty="0">
                <a:ea typeface="+mj-ea"/>
              </a:rPr>
            </a:br>
            <a:br>
              <a:rPr lang="en-US" sz="3600" dirty="0">
                <a:ea typeface="+mj-ea"/>
              </a:rPr>
            </a:br>
            <a:br>
              <a:rPr lang="en-US" sz="3600" dirty="0">
                <a:ea typeface="+mj-ea"/>
              </a:rPr>
            </a:br>
            <a:br>
              <a:rPr lang="en-US" sz="3600" dirty="0">
                <a:ea typeface="+mj-ea"/>
              </a:rPr>
            </a:br>
            <a:br>
              <a:rPr lang="en-US" sz="3600" dirty="0">
                <a:ea typeface="+mj-ea"/>
              </a:rPr>
            </a:br>
            <a:r>
              <a:rPr sz="3600" dirty="0">
                <a:ea typeface="+mj-ea"/>
              </a:rPr>
              <a:t> </a:t>
            </a:r>
          </a:p>
        </p:txBody>
      </p:sp>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7350" y="0"/>
            <a:ext cx="1136650"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8365063"/>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1"/>
          <p:cNvPicPr>
            <a:picLocks noGrp="1" noChangeAspect="1"/>
          </p:cNvPicPr>
          <p:nvPr>
            <p:ph idx="1"/>
          </p:nvPr>
        </p:nvPicPr>
        <p:blipFill>
          <a:blip r:embed="rId3"/>
          <a:stretch>
            <a:fillRect/>
          </a:stretch>
        </p:blipFill>
        <p:spPr>
          <a:xfrm>
            <a:off x="5425" y="4092430"/>
            <a:ext cx="4584589" cy="2755631"/>
          </a:xfrm>
          <a:prstGeom prst="rect">
            <a:avLst/>
          </a:prstGeom>
        </p:spPr>
      </p:pic>
      <p:sp>
        <p:nvSpPr>
          <p:cNvPr id="5" name="Title 4"/>
          <p:cNvSpPr>
            <a:spLocks noGrp="1"/>
          </p:cNvSpPr>
          <p:nvPr>
            <p:ph type="title"/>
          </p:nvPr>
        </p:nvSpPr>
        <p:spPr/>
        <p:txBody>
          <a:bodyPr/>
          <a:lstStyle/>
          <a:p>
            <a:pPr eaLnBrk="1" hangingPunct="1">
              <a:defRPr/>
            </a:pPr>
            <a:r>
              <a:rPr sz="3600" dirty="0">
                <a:ea typeface="+mj-ea"/>
              </a:rPr>
              <a:t>Analyze Current State Process </a:t>
            </a:r>
            <a:r>
              <a:rPr altLang="zh-CN" sz="3600" dirty="0">
                <a:ea typeface="+mj-ea"/>
              </a:rPr>
              <a:t>–</a:t>
            </a:r>
            <a:r>
              <a:rPr sz="3600" dirty="0">
                <a:ea typeface="+mj-ea"/>
              </a:rPr>
              <a:t> FLOW </a:t>
            </a:r>
          </a:p>
        </p:txBody>
      </p:sp>
      <p:pic>
        <p:nvPicPr>
          <p:cNvPr id="5427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7350" y="0"/>
            <a:ext cx="1136650"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7" name="Slide Number Placeholder 2"/>
          <p:cNvSpPr>
            <a:spLocks noGrp="1"/>
          </p:cNvSpPr>
          <p:nvPr>
            <p:ph type="sldNum" sz="quarter" idx="11"/>
          </p:nvPr>
        </p:nvSpPr>
        <p:spPr bwMode="auto">
          <a:xfrm>
            <a:off x="0" y="6492875"/>
            <a:ext cx="457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lstStyle>
            <a:lvl1pPr>
              <a:lnSpc>
                <a:spcPct val="95000"/>
              </a:lnSpc>
              <a:spcBef>
                <a:spcPct val="40000"/>
              </a:spcBef>
              <a:buClr>
                <a:srgbClr val="F42A41"/>
              </a:buClr>
              <a:buSzPct val="90000"/>
              <a:buBlip>
                <a:blip r:embed="rId5"/>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a:lnSpc>
                <a:spcPct val="100000"/>
              </a:lnSpc>
              <a:spcBef>
                <a:spcPct val="0"/>
              </a:spcBef>
              <a:buClrTx/>
              <a:buSzTx/>
              <a:buFontTx/>
              <a:buNone/>
            </a:pPr>
            <a:fld id="{A499B309-5195-4D61-846E-E8C1F59BE090}" type="slidenum">
              <a:rPr lang="en-US" altLang="zh-CN" sz="1200" b="0">
                <a:solidFill>
                  <a:srgbClr val="606060"/>
                </a:solidFill>
                <a:latin typeface="Arial" panose="020B0604020202020204" pitchFamily="34" charset="0"/>
              </a:rPr>
              <a:pPr>
                <a:lnSpc>
                  <a:spcPct val="100000"/>
                </a:lnSpc>
                <a:spcBef>
                  <a:spcPct val="0"/>
                </a:spcBef>
                <a:buClrTx/>
                <a:buSzTx/>
                <a:buFontTx/>
                <a:buNone/>
              </a:pPr>
              <a:t>28</a:t>
            </a:fld>
            <a:endParaRPr lang="en-US" altLang="zh-CN" sz="1200" b="0">
              <a:solidFill>
                <a:srgbClr val="606060"/>
              </a:solidFill>
              <a:latin typeface="Arial" panose="020B0604020202020204" pitchFamily="34" charset="0"/>
            </a:endParaRPr>
          </a:p>
        </p:txBody>
      </p:sp>
      <p:pic>
        <p:nvPicPr>
          <p:cNvPr id="3" name="图片 2"/>
          <p:cNvPicPr>
            <a:picLocks noChangeAspect="1"/>
          </p:cNvPicPr>
          <p:nvPr/>
        </p:nvPicPr>
        <p:blipFill>
          <a:blip r:embed="rId6"/>
          <a:stretch>
            <a:fillRect/>
          </a:stretch>
        </p:blipFill>
        <p:spPr>
          <a:xfrm>
            <a:off x="4586701" y="4102369"/>
            <a:ext cx="4584589" cy="2755631"/>
          </a:xfrm>
          <a:prstGeom prst="rect">
            <a:avLst/>
          </a:prstGeom>
        </p:spPr>
      </p:pic>
      <p:pic>
        <p:nvPicPr>
          <p:cNvPr id="7" name="图片 6"/>
          <p:cNvPicPr>
            <a:picLocks noChangeAspect="1"/>
          </p:cNvPicPr>
          <p:nvPr/>
        </p:nvPicPr>
        <p:blipFill>
          <a:blip r:embed="rId7"/>
          <a:stretch>
            <a:fillRect/>
          </a:stretch>
        </p:blipFill>
        <p:spPr>
          <a:xfrm>
            <a:off x="4545061" y="1326860"/>
            <a:ext cx="4584589" cy="2755631"/>
          </a:xfrm>
          <a:prstGeom prst="rect">
            <a:avLst/>
          </a:prstGeom>
        </p:spPr>
      </p:pic>
      <p:pic>
        <p:nvPicPr>
          <p:cNvPr id="8" name="图片 7"/>
          <p:cNvPicPr>
            <a:picLocks noChangeAspect="1"/>
          </p:cNvPicPr>
          <p:nvPr/>
        </p:nvPicPr>
        <p:blipFill>
          <a:blip r:embed="rId8"/>
          <a:stretch>
            <a:fillRect/>
          </a:stretch>
        </p:blipFill>
        <p:spPr>
          <a:xfrm>
            <a:off x="-3313" y="1326860"/>
            <a:ext cx="4584589" cy="2755631"/>
          </a:xfrm>
          <a:prstGeom prst="rect">
            <a:avLst/>
          </a:prstGeom>
        </p:spPr>
      </p:pic>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a:xfrm>
            <a:off x="238542" y="236326"/>
            <a:ext cx="8676861" cy="762000"/>
          </a:xfrm>
        </p:spPr>
        <p:txBody>
          <a:bodyPr/>
          <a:lstStyle/>
          <a:p>
            <a:pPr eaLnBrk="1" hangingPunct="1">
              <a:defRPr/>
            </a:pPr>
            <a:r>
              <a:rPr sz="3600" dirty="0">
                <a:ea typeface="+mj-ea"/>
              </a:rPr>
              <a:t>Waste Review </a:t>
            </a:r>
          </a:p>
        </p:txBody>
      </p:sp>
      <p:grpSp>
        <p:nvGrpSpPr>
          <p:cNvPr id="56323" name="Group 7"/>
          <p:cNvGrpSpPr>
            <a:grpSpLocks noChangeAspect="1"/>
          </p:cNvGrpSpPr>
          <p:nvPr/>
        </p:nvGrpSpPr>
        <p:grpSpPr bwMode="auto">
          <a:xfrm>
            <a:off x="3590925" y="2438400"/>
            <a:ext cx="1676400" cy="2209800"/>
            <a:chOff x="1968" y="1659"/>
            <a:chExt cx="1056" cy="1392"/>
          </a:xfrm>
        </p:grpSpPr>
        <p:sp>
          <p:nvSpPr>
            <p:cNvPr id="56350" name="AutoShape 6"/>
            <p:cNvSpPr>
              <a:spLocks noChangeAspect="1" noChangeArrowheads="1" noTextEdit="1"/>
            </p:cNvSpPr>
            <p:nvPr/>
          </p:nvSpPr>
          <p:spPr bwMode="auto">
            <a:xfrm>
              <a:off x="1968" y="1659"/>
              <a:ext cx="1056" cy="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6351" name="Group 14"/>
            <p:cNvGrpSpPr>
              <a:grpSpLocks/>
            </p:cNvGrpSpPr>
            <p:nvPr/>
          </p:nvGrpSpPr>
          <p:grpSpPr bwMode="auto">
            <a:xfrm>
              <a:off x="2852" y="2008"/>
              <a:ext cx="74" cy="237"/>
              <a:chOff x="2852" y="2008"/>
              <a:chExt cx="74" cy="237"/>
            </a:xfrm>
          </p:grpSpPr>
          <p:grpSp>
            <p:nvGrpSpPr>
              <p:cNvPr id="56709" name="Group 10"/>
              <p:cNvGrpSpPr>
                <a:grpSpLocks/>
              </p:cNvGrpSpPr>
              <p:nvPr/>
            </p:nvGrpSpPr>
            <p:grpSpPr bwMode="auto">
              <a:xfrm>
                <a:off x="2863" y="2021"/>
                <a:ext cx="63" cy="213"/>
                <a:chOff x="2863" y="2021"/>
                <a:chExt cx="63" cy="213"/>
              </a:xfrm>
            </p:grpSpPr>
            <p:sp>
              <p:nvSpPr>
                <p:cNvPr id="56713" name="Freeform 8"/>
                <p:cNvSpPr>
                  <a:spLocks/>
                </p:cNvSpPr>
                <p:nvPr/>
              </p:nvSpPr>
              <p:spPr bwMode="auto">
                <a:xfrm>
                  <a:off x="2863" y="2021"/>
                  <a:ext cx="63" cy="213"/>
                </a:xfrm>
                <a:custGeom>
                  <a:avLst/>
                  <a:gdLst>
                    <a:gd name="T0" fmla="*/ 11 w 63"/>
                    <a:gd name="T1" fmla="*/ 0 h 213"/>
                    <a:gd name="T2" fmla="*/ 63 w 63"/>
                    <a:gd name="T3" fmla="*/ 56 h 213"/>
                    <a:gd name="T4" fmla="*/ 58 w 63"/>
                    <a:gd name="T5" fmla="*/ 163 h 213"/>
                    <a:gd name="T6" fmla="*/ 0 w 63"/>
                    <a:gd name="T7" fmla="*/ 213 h 213"/>
                    <a:gd name="T8" fmla="*/ 3 w 63"/>
                    <a:gd name="T9" fmla="*/ 160 h 213"/>
                    <a:gd name="T10" fmla="*/ 32 w 63"/>
                    <a:gd name="T11" fmla="*/ 134 h 213"/>
                    <a:gd name="T12" fmla="*/ 35 w 63"/>
                    <a:gd name="T13" fmla="*/ 81 h 213"/>
                    <a:gd name="T14" fmla="*/ 8 w 63"/>
                    <a:gd name="T15" fmla="*/ 53 h 213"/>
                    <a:gd name="T16" fmla="*/ 11 w 63"/>
                    <a:gd name="T17" fmla="*/ 0 h 2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3"/>
                    <a:gd name="T28" fmla="*/ 0 h 213"/>
                    <a:gd name="T29" fmla="*/ 63 w 63"/>
                    <a:gd name="T30" fmla="*/ 213 h 2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3" h="213">
                      <a:moveTo>
                        <a:pt x="11" y="0"/>
                      </a:moveTo>
                      <a:lnTo>
                        <a:pt x="63" y="56"/>
                      </a:lnTo>
                      <a:lnTo>
                        <a:pt x="58" y="163"/>
                      </a:lnTo>
                      <a:lnTo>
                        <a:pt x="0" y="213"/>
                      </a:lnTo>
                      <a:lnTo>
                        <a:pt x="3" y="160"/>
                      </a:lnTo>
                      <a:lnTo>
                        <a:pt x="32" y="134"/>
                      </a:lnTo>
                      <a:lnTo>
                        <a:pt x="35" y="81"/>
                      </a:lnTo>
                      <a:lnTo>
                        <a:pt x="8" y="53"/>
                      </a:lnTo>
                      <a:lnTo>
                        <a:pt x="1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714" name="Freeform 9"/>
                <p:cNvSpPr>
                  <a:spLocks/>
                </p:cNvSpPr>
                <p:nvPr/>
              </p:nvSpPr>
              <p:spPr bwMode="auto">
                <a:xfrm>
                  <a:off x="2863" y="2021"/>
                  <a:ext cx="63" cy="213"/>
                </a:xfrm>
                <a:custGeom>
                  <a:avLst/>
                  <a:gdLst>
                    <a:gd name="T0" fmla="*/ 11 w 63"/>
                    <a:gd name="T1" fmla="*/ 0 h 213"/>
                    <a:gd name="T2" fmla="*/ 63 w 63"/>
                    <a:gd name="T3" fmla="*/ 56 h 213"/>
                    <a:gd name="T4" fmla="*/ 58 w 63"/>
                    <a:gd name="T5" fmla="*/ 163 h 213"/>
                    <a:gd name="T6" fmla="*/ 0 w 63"/>
                    <a:gd name="T7" fmla="*/ 213 h 213"/>
                    <a:gd name="T8" fmla="*/ 3 w 63"/>
                    <a:gd name="T9" fmla="*/ 160 h 213"/>
                    <a:gd name="T10" fmla="*/ 32 w 63"/>
                    <a:gd name="T11" fmla="*/ 134 h 213"/>
                    <a:gd name="T12" fmla="*/ 35 w 63"/>
                    <a:gd name="T13" fmla="*/ 81 h 213"/>
                    <a:gd name="T14" fmla="*/ 8 w 63"/>
                    <a:gd name="T15" fmla="*/ 53 h 213"/>
                    <a:gd name="T16" fmla="*/ 11 w 63"/>
                    <a:gd name="T17" fmla="*/ 0 h 2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3"/>
                    <a:gd name="T28" fmla="*/ 0 h 213"/>
                    <a:gd name="T29" fmla="*/ 63 w 63"/>
                    <a:gd name="T30" fmla="*/ 213 h 2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3" h="213">
                      <a:moveTo>
                        <a:pt x="11" y="0"/>
                      </a:moveTo>
                      <a:lnTo>
                        <a:pt x="63" y="56"/>
                      </a:lnTo>
                      <a:lnTo>
                        <a:pt x="58" y="163"/>
                      </a:lnTo>
                      <a:lnTo>
                        <a:pt x="0" y="213"/>
                      </a:lnTo>
                      <a:lnTo>
                        <a:pt x="3" y="160"/>
                      </a:lnTo>
                      <a:lnTo>
                        <a:pt x="32" y="134"/>
                      </a:lnTo>
                      <a:lnTo>
                        <a:pt x="35" y="81"/>
                      </a:lnTo>
                      <a:lnTo>
                        <a:pt x="8" y="53"/>
                      </a:lnTo>
                      <a:lnTo>
                        <a:pt x="11" y="0"/>
                      </a:lnTo>
                      <a:close/>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710" name="Group 13"/>
              <p:cNvGrpSpPr>
                <a:grpSpLocks/>
              </p:cNvGrpSpPr>
              <p:nvPr/>
            </p:nvGrpSpPr>
            <p:grpSpPr bwMode="auto">
              <a:xfrm>
                <a:off x="2852" y="2008"/>
                <a:ext cx="70" cy="237"/>
                <a:chOff x="2852" y="2008"/>
                <a:chExt cx="70" cy="237"/>
              </a:xfrm>
            </p:grpSpPr>
            <p:sp>
              <p:nvSpPr>
                <p:cNvPr id="56711" name="Freeform 11"/>
                <p:cNvSpPr>
                  <a:spLocks/>
                </p:cNvSpPr>
                <p:nvPr/>
              </p:nvSpPr>
              <p:spPr bwMode="auto">
                <a:xfrm>
                  <a:off x="2852" y="2008"/>
                  <a:ext cx="70" cy="237"/>
                </a:xfrm>
                <a:custGeom>
                  <a:avLst/>
                  <a:gdLst>
                    <a:gd name="T0" fmla="*/ 13 w 70"/>
                    <a:gd name="T1" fmla="*/ 0 h 237"/>
                    <a:gd name="T2" fmla="*/ 70 w 70"/>
                    <a:gd name="T3" fmla="*/ 62 h 237"/>
                    <a:gd name="T4" fmla="*/ 64 w 70"/>
                    <a:gd name="T5" fmla="*/ 181 h 237"/>
                    <a:gd name="T6" fmla="*/ 0 w 70"/>
                    <a:gd name="T7" fmla="*/ 237 h 237"/>
                    <a:gd name="T8" fmla="*/ 3 w 70"/>
                    <a:gd name="T9" fmla="*/ 178 h 237"/>
                    <a:gd name="T10" fmla="*/ 35 w 70"/>
                    <a:gd name="T11" fmla="*/ 150 h 237"/>
                    <a:gd name="T12" fmla="*/ 38 w 70"/>
                    <a:gd name="T13" fmla="*/ 90 h 237"/>
                    <a:gd name="T14" fmla="*/ 10 w 70"/>
                    <a:gd name="T15" fmla="*/ 59 h 237"/>
                    <a:gd name="T16" fmla="*/ 13 w 70"/>
                    <a:gd name="T17" fmla="*/ 0 h 2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0"/>
                    <a:gd name="T28" fmla="*/ 0 h 237"/>
                    <a:gd name="T29" fmla="*/ 70 w 70"/>
                    <a:gd name="T30" fmla="*/ 237 h 2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0" h="237">
                      <a:moveTo>
                        <a:pt x="13" y="0"/>
                      </a:moveTo>
                      <a:lnTo>
                        <a:pt x="70" y="62"/>
                      </a:lnTo>
                      <a:lnTo>
                        <a:pt x="64" y="181"/>
                      </a:lnTo>
                      <a:lnTo>
                        <a:pt x="0" y="237"/>
                      </a:lnTo>
                      <a:lnTo>
                        <a:pt x="3" y="178"/>
                      </a:lnTo>
                      <a:lnTo>
                        <a:pt x="35" y="150"/>
                      </a:lnTo>
                      <a:lnTo>
                        <a:pt x="38" y="90"/>
                      </a:lnTo>
                      <a:lnTo>
                        <a:pt x="10" y="59"/>
                      </a:lnTo>
                      <a:lnTo>
                        <a:pt x="1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712" name="Freeform 12"/>
                <p:cNvSpPr>
                  <a:spLocks/>
                </p:cNvSpPr>
                <p:nvPr/>
              </p:nvSpPr>
              <p:spPr bwMode="auto">
                <a:xfrm>
                  <a:off x="2852" y="2008"/>
                  <a:ext cx="70" cy="237"/>
                </a:xfrm>
                <a:custGeom>
                  <a:avLst/>
                  <a:gdLst>
                    <a:gd name="T0" fmla="*/ 13 w 70"/>
                    <a:gd name="T1" fmla="*/ 0 h 237"/>
                    <a:gd name="T2" fmla="*/ 70 w 70"/>
                    <a:gd name="T3" fmla="*/ 62 h 237"/>
                    <a:gd name="T4" fmla="*/ 64 w 70"/>
                    <a:gd name="T5" fmla="*/ 181 h 237"/>
                    <a:gd name="T6" fmla="*/ 0 w 70"/>
                    <a:gd name="T7" fmla="*/ 237 h 237"/>
                    <a:gd name="T8" fmla="*/ 3 w 70"/>
                    <a:gd name="T9" fmla="*/ 178 h 237"/>
                    <a:gd name="T10" fmla="*/ 35 w 70"/>
                    <a:gd name="T11" fmla="*/ 150 h 237"/>
                    <a:gd name="T12" fmla="*/ 38 w 70"/>
                    <a:gd name="T13" fmla="*/ 90 h 237"/>
                    <a:gd name="T14" fmla="*/ 10 w 70"/>
                    <a:gd name="T15" fmla="*/ 59 h 237"/>
                    <a:gd name="T16" fmla="*/ 13 w 70"/>
                    <a:gd name="T17" fmla="*/ 0 h 2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0"/>
                    <a:gd name="T28" fmla="*/ 0 h 237"/>
                    <a:gd name="T29" fmla="*/ 70 w 70"/>
                    <a:gd name="T30" fmla="*/ 237 h 2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0" h="237">
                      <a:moveTo>
                        <a:pt x="13" y="0"/>
                      </a:moveTo>
                      <a:lnTo>
                        <a:pt x="70" y="62"/>
                      </a:lnTo>
                      <a:lnTo>
                        <a:pt x="64" y="181"/>
                      </a:lnTo>
                      <a:lnTo>
                        <a:pt x="0" y="237"/>
                      </a:lnTo>
                      <a:lnTo>
                        <a:pt x="3" y="178"/>
                      </a:lnTo>
                      <a:lnTo>
                        <a:pt x="35" y="150"/>
                      </a:lnTo>
                      <a:lnTo>
                        <a:pt x="38" y="90"/>
                      </a:lnTo>
                      <a:lnTo>
                        <a:pt x="10" y="59"/>
                      </a:lnTo>
                      <a:lnTo>
                        <a:pt x="13" y="0"/>
                      </a:lnTo>
                      <a:close/>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nvGrpSpPr>
            <p:cNvPr id="56352" name="Group 21"/>
            <p:cNvGrpSpPr>
              <a:grpSpLocks/>
            </p:cNvGrpSpPr>
            <p:nvPr/>
          </p:nvGrpSpPr>
          <p:grpSpPr bwMode="auto">
            <a:xfrm>
              <a:off x="2044" y="2008"/>
              <a:ext cx="74" cy="237"/>
              <a:chOff x="2044" y="2008"/>
              <a:chExt cx="74" cy="237"/>
            </a:xfrm>
          </p:grpSpPr>
          <p:grpSp>
            <p:nvGrpSpPr>
              <p:cNvPr id="56703" name="Group 17"/>
              <p:cNvGrpSpPr>
                <a:grpSpLocks/>
              </p:cNvGrpSpPr>
              <p:nvPr/>
            </p:nvGrpSpPr>
            <p:grpSpPr bwMode="auto">
              <a:xfrm>
                <a:off x="2044" y="2021"/>
                <a:ext cx="63" cy="213"/>
                <a:chOff x="2044" y="2021"/>
                <a:chExt cx="63" cy="213"/>
              </a:xfrm>
            </p:grpSpPr>
            <p:sp>
              <p:nvSpPr>
                <p:cNvPr id="56707" name="Freeform 15"/>
                <p:cNvSpPr>
                  <a:spLocks/>
                </p:cNvSpPr>
                <p:nvPr/>
              </p:nvSpPr>
              <p:spPr bwMode="auto">
                <a:xfrm>
                  <a:off x="2044" y="2021"/>
                  <a:ext cx="63" cy="213"/>
                </a:xfrm>
                <a:custGeom>
                  <a:avLst/>
                  <a:gdLst>
                    <a:gd name="T0" fmla="*/ 52 w 63"/>
                    <a:gd name="T1" fmla="*/ 0 h 213"/>
                    <a:gd name="T2" fmla="*/ 0 w 63"/>
                    <a:gd name="T3" fmla="*/ 56 h 213"/>
                    <a:gd name="T4" fmla="*/ 5 w 63"/>
                    <a:gd name="T5" fmla="*/ 163 h 213"/>
                    <a:gd name="T6" fmla="*/ 63 w 63"/>
                    <a:gd name="T7" fmla="*/ 213 h 213"/>
                    <a:gd name="T8" fmla="*/ 60 w 63"/>
                    <a:gd name="T9" fmla="*/ 160 h 213"/>
                    <a:gd name="T10" fmla="*/ 31 w 63"/>
                    <a:gd name="T11" fmla="*/ 134 h 213"/>
                    <a:gd name="T12" fmla="*/ 28 w 63"/>
                    <a:gd name="T13" fmla="*/ 81 h 213"/>
                    <a:gd name="T14" fmla="*/ 55 w 63"/>
                    <a:gd name="T15" fmla="*/ 53 h 213"/>
                    <a:gd name="T16" fmla="*/ 52 w 63"/>
                    <a:gd name="T17" fmla="*/ 0 h 2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3"/>
                    <a:gd name="T28" fmla="*/ 0 h 213"/>
                    <a:gd name="T29" fmla="*/ 63 w 63"/>
                    <a:gd name="T30" fmla="*/ 213 h 2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3" h="213">
                      <a:moveTo>
                        <a:pt x="52" y="0"/>
                      </a:moveTo>
                      <a:lnTo>
                        <a:pt x="0" y="56"/>
                      </a:lnTo>
                      <a:lnTo>
                        <a:pt x="5" y="163"/>
                      </a:lnTo>
                      <a:lnTo>
                        <a:pt x="63" y="213"/>
                      </a:lnTo>
                      <a:lnTo>
                        <a:pt x="60" y="160"/>
                      </a:lnTo>
                      <a:lnTo>
                        <a:pt x="31" y="134"/>
                      </a:lnTo>
                      <a:lnTo>
                        <a:pt x="28" y="81"/>
                      </a:lnTo>
                      <a:lnTo>
                        <a:pt x="55" y="53"/>
                      </a:lnTo>
                      <a:lnTo>
                        <a:pt x="5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708" name="Freeform 16"/>
                <p:cNvSpPr>
                  <a:spLocks/>
                </p:cNvSpPr>
                <p:nvPr/>
              </p:nvSpPr>
              <p:spPr bwMode="auto">
                <a:xfrm>
                  <a:off x="2044" y="2021"/>
                  <a:ext cx="63" cy="213"/>
                </a:xfrm>
                <a:custGeom>
                  <a:avLst/>
                  <a:gdLst>
                    <a:gd name="T0" fmla="*/ 52 w 63"/>
                    <a:gd name="T1" fmla="*/ 0 h 213"/>
                    <a:gd name="T2" fmla="*/ 0 w 63"/>
                    <a:gd name="T3" fmla="*/ 56 h 213"/>
                    <a:gd name="T4" fmla="*/ 5 w 63"/>
                    <a:gd name="T5" fmla="*/ 163 h 213"/>
                    <a:gd name="T6" fmla="*/ 63 w 63"/>
                    <a:gd name="T7" fmla="*/ 213 h 213"/>
                    <a:gd name="T8" fmla="*/ 60 w 63"/>
                    <a:gd name="T9" fmla="*/ 160 h 213"/>
                    <a:gd name="T10" fmla="*/ 31 w 63"/>
                    <a:gd name="T11" fmla="*/ 134 h 213"/>
                    <a:gd name="T12" fmla="*/ 28 w 63"/>
                    <a:gd name="T13" fmla="*/ 81 h 213"/>
                    <a:gd name="T14" fmla="*/ 55 w 63"/>
                    <a:gd name="T15" fmla="*/ 53 h 213"/>
                    <a:gd name="T16" fmla="*/ 52 w 63"/>
                    <a:gd name="T17" fmla="*/ 0 h 2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3"/>
                    <a:gd name="T28" fmla="*/ 0 h 213"/>
                    <a:gd name="T29" fmla="*/ 63 w 63"/>
                    <a:gd name="T30" fmla="*/ 213 h 2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3" h="213">
                      <a:moveTo>
                        <a:pt x="52" y="0"/>
                      </a:moveTo>
                      <a:lnTo>
                        <a:pt x="0" y="56"/>
                      </a:lnTo>
                      <a:lnTo>
                        <a:pt x="5" y="163"/>
                      </a:lnTo>
                      <a:lnTo>
                        <a:pt x="63" y="213"/>
                      </a:lnTo>
                      <a:lnTo>
                        <a:pt x="60" y="160"/>
                      </a:lnTo>
                      <a:lnTo>
                        <a:pt x="31" y="134"/>
                      </a:lnTo>
                      <a:lnTo>
                        <a:pt x="28" y="81"/>
                      </a:lnTo>
                      <a:lnTo>
                        <a:pt x="55" y="53"/>
                      </a:lnTo>
                      <a:lnTo>
                        <a:pt x="52" y="0"/>
                      </a:lnTo>
                      <a:close/>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704" name="Group 20"/>
              <p:cNvGrpSpPr>
                <a:grpSpLocks/>
              </p:cNvGrpSpPr>
              <p:nvPr/>
            </p:nvGrpSpPr>
            <p:grpSpPr bwMode="auto">
              <a:xfrm>
                <a:off x="2047" y="2008"/>
                <a:ext cx="71" cy="237"/>
                <a:chOff x="2047" y="2008"/>
                <a:chExt cx="71" cy="237"/>
              </a:xfrm>
            </p:grpSpPr>
            <p:sp>
              <p:nvSpPr>
                <p:cNvPr id="56705" name="Freeform 18"/>
                <p:cNvSpPr>
                  <a:spLocks/>
                </p:cNvSpPr>
                <p:nvPr/>
              </p:nvSpPr>
              <p:spPr bwMode="auto">
                <a:xfrm>
                  <a:off x="2047" y="2008"/>
                  <a:ext cx="71" cy="237"/>
                </a:xfrm>
                <a:custGeom>
                  <a:avLst/>
                  <a:gdLst>
                    <a:gd name="T0" fmla="*/ 58 w 71"/>
                    <a:gd name="T1" fmla="*/ 0 h 237"/>
                    <a:gd name="T2" fmla="*/ 0 w 71"/>
                    <a:gd name="T3" fmla="*/ 62 h 237"/>
                    <a:gd name="T4" fmla="*/ 7 w 71"/>
                    <a:gd name="T5" fmla="*/ 181 h 237"/>
                    <a:gd name="T6" fmla="*/ 71 w 71"/>
                    <a:gd name="T7" fmla="*/ 237 h 237"/>
                    <a:gd name="T8" fmla="*/ 67 w 71"/>
                    <a:gd name="T9" fmla="*/ 178 h 237"/>
                    <a:gd name="T10" fmla="*/ 35 w 71"/>
                    <a:gd name="T11" fmla="*/ 150 h 237"/>
                    <a:gd name="T12" fmla="*/ 32 w 71"/>
                    <a:gd name="T13" fmla="*/ 90 h 237"/>
                    <a:gd name="T14" fmla="*/ 61 w 71"/>
                    <a:gd name="T15" fmla="*/ 59 h 237"/>
                    <a:gd name="T16" fmla="*/ 58 w 71"/>
                    <a:gd name="T17" fmla="*/ 0 h 2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1"/>
                    <a:gd name="T28" fmla="*/ 0 h 237"/>
                    <a:gd name="T29" fmla="*/ 71 w 71"/>
                    <a:gd name="T30" fmla="*/ 237 h 2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1" h="237">
                      <a:moveTo>
                        <a:pt x="58" y="0"/>
                      </a:moveTo>
                      <a:lnTo>
                        <a:pt x="0" y="62"/>
                      </a:lnTo>
                      <a:lnTo>
                        <a:pt x="7" y="181"/>
                      </a:lnTo>
                      <a:lnTo>
                        <a:pt x="71" y="237"/>
                      </a:lnTo>
                      <a:lnTo>
                        <a:pt x="67" y="178"/>
                      </a:lnTo>
                      <a:lnTo>
                        <a:pt x="35" y="150"/>
                      </a:lnTo>
                      <a:lnTo>
                        <a:pt x="32" y="90"/>
                      </a:lnTo>
                      <a:lnTo>
                        <a:pt x="61" y="59"/>
                      </a:lnTo>
                      <a:lnTo>
                        <a:pt x="58"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706" name="Freeform 19"/>
                <p:cNvSpPr>
                  <a:spLocks/>
                </p:cNvSpPr>
                <p:nvPr/>
              </p:nvSpPr>
              <p:spPr bwMode="auto">
                <a:xfrm>
                  <a:off x="2047" y="2008"/>
                  <a:ext cx="71" cy="237"/>
                </a:xfrm>
                <a:custGeom>
                  <a:avLst/>
                  <a:gdLst>
                    <a:gd name="T0" fmla="*/ 58 w 71"/>
                    <a:gd name="T1" fmla="*/ 0 h 237"/>
                    <a:gd name="T2" fmla="*/ 0 w 71"/>
                    <a:gd name="T3" fmla="*/ 62 h 237"/>
                    <a:gd name="T4" fmla="*/ 7 w 71"/>
                    <a:gd name="T5" fmla="*/ 181 h 237"/>
                    <a:gd name="T6" fmla="*/ 71 w 71"/>
                    <a:gd name="T7" fmla="*/ 237 h 237"/>
                    <a:gd name="T8" fmla="*/ 67 w 71"/>
                    <a:gd name="T9" fmla="*/ 178 h 237"/>
                    <a:gd name="T10" fmla="*/ 35 w 71"/>
                    <a:gd name="T11" fmla="*/ 150 h 237"/>
                    <a:gd name="T12" fmla="*/ 32 w 71"/>
                    <a:gd name="T13" fmla="*/ 90 h 237"/>
                    <a:gd name="T14" fmla="*/ 61 w 71"/>
                    <a:gd name="T15" fmla="*/ 59 h 237"/>
                    <a:gd name="T16" fmla="*/ 58 w 71"/>
                    <a:gd name="T17" fmla="*/ 0 h 2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1"/>
                    <a:gd name="T28" fmla="*/ 0 h 237"/>
                    <a:gd name="T29" fmla="*/ 71 w 71"/>
                    <a:gd name="T30" fmla="*/ 237 h 2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1" h="237">
                      <a:moveTo>
                        <a:pt x="58" y="0"/>
                      </a:moveTo>
                      <a:lnTo>
                        <a:pt x="0" y="62"/>
                      </a:lnTo>
                      <a:lnTo>
                        <a:pt x="7" y="181"/>
                      </a:lnTo>
                      <a:lnTo>
                        <a:pt x="71" y="237"/>
                      </a:lnTo>
                      <a:lnTo>
                        <a:pt x="67" y="178"/>
                      </a:lnTo>
                      <a:lnTo>
                        <a:pt x="35" y="150"/>
                      </a:lnTo>
                      <a:lnTo>
                        <a:pt x="32" y="90"/>
                      </a:lnTo>
                      <a:lnTo>
                        <a:pt x="61" y="59"/>
                      </a:lnTo>
                      <a:lnTo>
                        <a:pt x="58" y="0"/>
                      </a:lnTo>
                      <a:close/>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nvGrpSpPr>
            <p:cNvPr id="56353" name="Group 109"/>
            <p:cNvGrpSpPr>
              <a:grpSpLocks/>
            </p:cNvGrpSpPr>
            <p:nvPr/>
          </p:nvGrpSpPr>
          <p:grpSpPr bwMode="auto">
            <a:xfrm>
              <a:off x="2087" y="1771"/>
              <a:ext cx="803" cy="1141"/>
              <a:chOff x="2087" y="1771"/>
              <a:chExt cx="803" cy="1141"/>
            </a:xfrm>
          </p:grpSpPr>
          <p:grpSp>
            <p:nvGrpSpPr>
              <p:cNvPr id="56616" name="Group 24"/>
              <p:cNvGrpSpPr>
                <a:grpSpLocks/>
              </p:cNvGrpSpPr>
              <p:nvPr/>
            </p:nvGrpSpPr>
            <p:grpSpPr bwMode="auto">
              <a:xfrm>
                <a:off x="2101" y="1975"/>
                <a:ext cx="779" cy="937"/>
                <a:chOff x="2101" y="1975"/>
                <a:chExt cx="779" cy="937"/>
              </a:xfrm>
            </p:grpSpPr>
            <p:sp>
              <p:nvSpPr>
                <p:cNvPr id="56701" name="Freeform 22"/>
                <p:cNvSpPr>
                  <a:spLocks/>
                </p:cNvSpPr>
                <p:nvPr/>
              </p:nvSpPr>
              <p:spPr bwMode="auto">
                <a:xfrm>
                  <a:off x="2101" y="1975"/>
                  <a:ext cx="779" cy="937"/>
                </a:xfrm>
                <a:custGeom>
                  <a:avLst/>
                  <a:gdLst>
                    <a:gd name="T0" fmla="*/ 0 w 6491"/>
                    <a:gd name="T1" fmla="*/ 0 h 7816"/>
                    <a:gd name="T2" fmla="*/ 0 w 6491"/>
                    <a:gd name="T3" fmla="*/ 0 h 7816"/>
                    <a:gd name="T4" fmla="*/ 0 w 6491"/>
                    <a:gd name="T5" fmla="*/ 0 h 7816"/>
                    <a:gd name="T6" fmla="*/ 0 w 6491"/>
                    <a:gd name="T7" fmla="*/ 0 h 7816"/>
                    <a:gd name="T8" fmla="*/ 0 w 6491"/>
                    <a:gd name="T9" fmla="*/ 0 h 7816"/>
                    <a:gd name="T10" fmla="*/ 0 w 6491"/>
                    <a:gd name="T11" fmla="*/ 0 h 7816"/>
                    <a:gd name="T12" fmla="*/ 0 60000 65536"/>
                    <a:gd name="T13" fmla="*/ 0 60000 65536"/>
                    <a:gd name="T14" fmla="*/ 0 60000 65536"/>
                    <a:gd name="T15" fmla="*/ 0 60000 65536"/>
                    <a:gd name="T16" fmla="*/ 0 60000 65536"/>
                    <a:gd name="T17" fmla="*/ 0 60000 65536"/>
                    <a:gd name="T18" fmla="*/ 0 w 6491"/>
                    <a:gd name="T19" fmla="*/ 0 h 7816"/>
                    <a:gd name="T20" fmla="*/ 6491 w 6491"/>
                    <a:gd name="T21" fmla="*/ 7816 h 7816"/>
                  </a:gdLst>
                  <a:ahLst/>
                  <a:cxnLst>
                    <a:cxn ang="T12">
                      <a:pos x="T0" y="T1"/>
                    </a:cxn>
                    <a:cxn ang="T13">
                      <a:pos x="T2" y="T3"/>
                    </a:cxn>
                    <a:cxn ang="T14">
                      <a:pos x="T4" y="T5"/>
                    </a:cxn>
                    <a:cxn ang="T15">
                      <a:pos x="T6" y="T7"/>
                    </a:cxn>
                    <a:cxn ang="T16">
                      <a:pos x="T8" y="T9"/>
                    </a:cxn>
                    <a:cxn ang="T17">
                      <a:pos x="T10" y="T11"/>
                    </a:cxn>
                  </a:cxnLst>
                  <a:rect l="T18" t="T19" r="T20" b="T21"/>
                  <a:pathLst>
                    <a:path w="6491" h="7816">
                      <a:moveTo>
                        <a:pt x="0" y="45"/>
                      </a:moveTo>
                      <a:cubicBezTo>
                        <a:pt x="0" y="45"/>
                        <a:pt x="157" y="3438"/>
                        <a:pt x="319" y="6830"/>
                      </a:cubicBezTo>
                      <a:cubicBezTo>
                        <a:pt x="1428" y="7816"/>
                        <a:pt x="3038" y="7735"/>
                        <a:pt x="3453" y="7735"/>
                      </a:cubicBezTo>
                      <a:cubicBezTo>
                        <a:pt x="3868" y="7735"/>
                        <a:pt x="5479" y="7654"/>
                        <a:pt x="6076" y="6704"/>
                      </a:cubicBezTo>
                      <a:cubicBezTo>
                        <a:pt x="6284" y="3352"/>
                        <a:pt x="6491" y="0"/>
                        <a:pt x="6491" y="0"/>
                      </a:cubicBezTo>
                      <a:lnTo>
                        <a:pt x="0" y="45"/>
                      </a:lnTo>
                      <a:close/>
                    </a:path>
                  </a:pathLst>
                </a:custGeom>
                <a:solidFill>
                  <a:srgbClr val="5F5F5F"/>
                </a:solidFill>
                <a:ln w="0">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702" name="Freeform 23"/>
                <p:cNvSpPr>
                  <a:spLocks/>
                </p:cNvSpPr>
                <p:nvPr/>
              </p:nvSpPr>
              <p:spPr bwMode="auto">
                <a:xfrm>
                  <a:off x="2101" y="1975"/>
                  <a:ext cx="779" cy="937"/>
                </a:xfrm>
                <a:custGeom>
                  <a:avLst/>
                  <a:gdLst>
                    <a:gd name="T0" fmla="*/ 0 w 6491"/>
                    <a:gd name="T1" fmla="*/ 0 h 7816"/>
                    <a:gd name="T2" fmla="*/ 0 w 6491"/>
                    <a:gd name="T3" fmla="*/ 0 h 7816"/>
                    <a:gd name="T4" fmla="*/ 0 w 6491"/>
                    <a:gd name="T5" fmla="*/ 0 h 7816"/>
                    <a:gd name="T6" fmla="*/ 0 w 6491"/>
                    <a:gd name="T7" fmla="*/ 0 h 7816"/>
                    <a:gd name="T8" fmla="*/ 0 w 6491"/>
                    <a:gd name="T9" fmla="*/ 0 h 7816"/>
                    <a:gd name="T10" fmla="*/ 0 w 6491"/>
                    <a:gd name="T11" fmla="*/ 0 h 7816"/>
                    <a:gd name="T12" fmla="*/ 0 60000 65536"/>
                    <a:gd name="T13" fmla="*/ 0 60000 65536"/>
                    <a:gd name="T14" fmla="*/ 0 60000 65536"/>
                    <a:gd name="T15" fmla="*/ 0 60000 65536"/>
                    <a:gd name="T16" fmla="*/ 0 60000 65536"/>
                    <a:gd name="T17" fmla="*/ 0 60000 65536"/>
                    <a:gd name="T18" fmla="*/ 0 w 6491"/>
                    <a:gd name="T19" fmla="*/ 0 h 7816"/>
                    <a:gd name="T20" fmla="*/ 6491 w 6491"/>
                    <a:gd name="T21" fmla="*/ 7816 h 7816"/>
                  </a:gdLst>
                  <a:ahLst/>
                  <a:cxnLst>
                    <a:cxn ang="T12">
                      <a:pos x="T0" y="T1"/>
                    </a:cxn>
                    <a:cxn ang="T13">
                      <a:pos x="T2" y="T3"/>
                    </a:cxn>
                    <a:cxn ang="T14">
                      <a:pos x="T4" y="T5"/>
                    </a:cxn>
                    <a:cxn ang="T15">
                      <a:pos x="T6" y="T7"/>
                    </a:cxn>
                    <a:cxn ang="T16">
                      <a:pos x="T8" y="T9"/>
                    </a:cxn>
                    <a:cxn ang="T17">
                      <a:pos x="T10" y="T11"/>
                    </a:cxn>
                  </a:cxnLst>
                  <a:rect l="T18" t="T19" r="T20" b="T21"/>
                  <a:pathLst>
                    <a:path w="6491" h="7816">
                      <a:moveTo>
                        <a:pt x="0" y="45"/>
                      </a:moveTo>
                      <a:cubicBezTo>
                        <a:pt x="0" y="45"/>
                        <a:pt x="157" y="3438"/>
                        <a:pt x="319" y="6830"/>
                      </a:cubicBezTo>
                      <a:cubicBezTo>
                        <a:pt x="1428" y="7816"/>
                        <a:pt x="3038" y="7735"/>
                        <a:pt x="3453" y="7735"/>
                      </a:cubicBezTo>
                      <a:cubicBezTo>
                        <a:pt x="3868" y="7735"/>
                        <a:pt x="5479" y="7654"/>
                        <a:pt x="6076" y="6704"/>
                      </a:cubicBezTo>
                      <a:cubicBezTo>
                        <a:pt x="6284" y="3352"/>
                        <a:pt x="6491" y="0"/>
                        <a:pt x="6491" y="0"/>
                      </a:cubicBezTo>
                      <a:lnTo>
                        <a:pt x="0" y="45"/>
                      </a:lnTo>
                      <a:close/>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617" name="Group 27"/>
              <p:cNvGrpSpPr>
                <a:grpSpLocks/>
              </p:cNvGrpSpPr>
              <p:nvPr/>
            </p:nvGrpSpPr>
            <p:grpSpPr bwMode="auto">
              <a:xfrm>
                <a:off x="2101" y="1945"/>
                <a:ext cx="779" cy="937"/>
                <a:chOff x="2101" y="1945"/>
                <a:chExt cx="779" cy="937"/>
              </a:xfrm>
            </p:grpSpPr>
            <p:sp>
              <p:nvSpPr>
                <p:cNvPr id="56699" name="Freeform 25"/>
                <p:cNvSpPr>
                  <a:spLocks/>
                </p:cNvSpPr>
                <p:nvPr/>
              </p:nvSpPr>
              <p:spPr bwMode="auto">
                <a:xfrm>
                  <a:off x="2101" y="1945"/>
                  <a:ext cx="779" cy="937"/>
                </a:xfrm>
                <a:custGeom>
                  <a:avLst/>
                  <a:gdLst>
                    <a:gd name="T0" fmla="*/ 0 w 6491"/>
                    <a:gd name="T1" fmla="*/ 0 h 7808"/>
                    <a:gd name="T2" fmla="*/ 0 w 6491"/>
                    <a:gd name="T3" fmla="*/ 0 h 7808"/>
                    <a:gd name="T4" fmla="*/ 0 w 6491"/>
                    <a:gd name="T5" fmla="*/ 0 h 7808"/>
                    <a:gd name="T6" fmla="*/ 0 w 6491"/>
                    <a:gd name="T7" fmla="*/ 0 h 7808"/>
                    <a:gd name="T8" fmla="*/ 0 w 6491"/>
                    <a:gd name="T9" fmla="*/ 0 h 7808"/>
                    <a:gd name="T10" fmla="*/ 0 w 6491"/>
                    <a:gd name="T11" fmla="*/ 0 h 7808"/>
                    <a:gd name="T12" fmla="*/ 0 60000 65536"/>
                    <a:gd name="T13" fmla="*/ 0 60000 65536"/>
                    <a:gd name="T14" fmla="*/ 0 60000 65536"/>
                    <a:gd name="T15" fmla="*/ 0 60000 65536"/>
                    <a:gd name="T16" fmla="*/ 0 60000 65536"/>
                    <a:gd name="T17" fmla="*/ 0 60000 65536"/>
                    <a:gd name="T18" fmla="*/ 0 w 6491"/>
                    <a:gd name="T19" fmla="*/ 0 h 7808"/>
                    <a:gd name="T20" fmla="*/ 6491 w 6491"/>
                    <a:gd name="T21" fmla="*/ 7808 h 7808"/>
                  </a:gdLst>
                  <a:ahLst/>
                  <a:cxnLst>
                    <a:cxn ang="T12">
                      <a:pos x="T0" y="T1"/>
                    </a:cxn>
                    <a:cxn ang="T13">
                      <a:pos x="T2" y="T3"/>
                    </a:cxn>
                    <a:cxn ang="T14">
                      <a:pos x="T4" y="T5"/>
                    </a:cxn>
                    <a:cxn ang="T15">
                      <a:pos x="T6" y="T7"/>
                    </a:cxn>
                    <a:cxn ang="T16">
                      <a:pos x="T8" y="T9"/>
                    </a:cxn>
                    <a:cxn ang="T17">
                      <a:pos x="T10" y="T11"/>
                    </a:cxn>
                  </a:cxnLst>
                  <a:rect l="T18" t="T19" r="T20" b="T21"/>
                  <a:pathLst>
                    <a:path w="6491" h="7808">
                      <a:moveTo>
                        <a:pt x="0" y="45"/>
                      </a:moveTo>
                      <a:cubicBezTo>
                        <a:pt x="0" y="45"/>
                        <a:pt x="157" y="3434"/>
                        <a:pt x="319" y="6823"/>
                      </a:cubicBezTo>
                      <a:cubicBezTo>
                        <a:pt x="1428" y="7808"/>
                        <a:pt x="3038" y="7727"/>
                        <a:pt x="3453" y="7727"/>
                      </a:cubicBezTo>
                      <a:cubicBezTo>
                        <a:pt x="3868" y="7727"/>
                        <a:pt x="5479" y="7646"/>
                        <a:pt x="6076" y="6697"/>
                      </a:cubicBezTo>
                      <a:cubicBezTo>
                        <a:pt x="6284" y="3349"/>
                        <a:pt x="6491" y="0"/>
                        <a:pt x="6491" y="0"/>
                      </a:cubicBezTo>
                      <a:lnTo>
                        <a:pt x="0" y="45"/>
                      </a:lnTo>
                      <a:close/>
                    </a:path>
                  </a:pathLst>
                </a:custGeom>
                <a:solidFill>
                  <a:srgbClr val="FFFF00"/>
                </a:solidFill>
                <a:ln w="0">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700" name="Freeform 26"/>
                <p:cNvSpPr>
                  <a:spLocks/>
                </p:cNvSpPr>
                <p:nvPr/>
              </p:nvSpPr>
              <p:spPr bwMode="auto">
                <a:xfrm>
                  <a:off x="2101" y="1945"/>
                  <a:ext cx="779" cy="937"/>
                </a:xfrm>
                <a:custGeom>
                  <a:avLst/>
                  <a:gdLst>
                    <a:gd name="T0" fmla="*/ 0 w 6491"/>
                    <a:gd name="T1" fmla="*/ 0 h 7808"/>
                    <a:gd name="T2" fmla="*/ 0 w 6491"/>
                    <a:gd name="T3" fmla="*/ 0 h 7808"/>
                    <a:gd name="T4" fmla="*/ 0 w 6491"/>
                    <a:gd name="T5" fmla="*/ 0 h 7808"/>
                    <a:gd name="T6" fmla="*/ 0 w 6491"/>
                    <a:gd name="T7" fmla="*/ 0 h 7808"/>
                    <a:gd name="T8" fmla="*/ 0 w 6491"/>
                    <a:gd name="T9" fmla="*/ 0 h 7808"/>
                    <a:gd name="T10" fmla="*/ 0 w 6491"/>
                    <a:gd name="T11" fmla="*/ 0 h 7808"/>
                    <a:gd name="T12" fmla="*/ 0 60000 65536"/>
                    <a:gd name="T13" fmla="*/ 0 60000 65536"/>
                    <a:gd name="T14" fmla="*/ 0 60000 65536"/>
                    <a:gd name="T15" fmla="*/ 0 60000 65536"/>
                    <a:gd name="T16" fmla="*/ 0 60000 65536"/>
                    <a:gd name="T17" fmla="*/ 0 60000 65536"/>
                    <a:gd name="T18" fmla="*/ 0 w 6491"/>
                    <a:gd name="T19" fmla="*/ 0 h 7808"/>
                    <a:gd name="T20" fmla="*/ 6491 w 6491"/>
                    <a:gd name="T21" fmla="*/ 7808 h 7808"/>
                  </a:gdLst>
                  <a:ahLst/>
                  <a:cxnLst>
                    <a:cxn ang="T12">
                      <a:pos x="T0" y="T1"/>
                    </a:cxn>
                    <a:cxn ang="T13">
                      <a:pos x="T2" y="T3"/>
                    </a:cxn>
                    <a:cxn ang="T14">
                      <a:pos x="T4" y="T5"/>
                    </a:cxn>
                    <a:cxn ang="T15">
                      <a:pos x="T6" y="T7"/>
                    </a:cxn>
                    <a:cxn ang="T16">
                      <a:pos x="T8" y="T9"/>
                    </a:cxn>
                    <a:cxn ang="T17">
                      <a:pos x="T10" y="T11"/>
                    </a:cxn>
                  </a:cxnLst>
                  <a:rect l="T18" t="T19" r="T20" b="T21"/>
                  <a:pathLst>
                    <a:path w="6491" h="7808">
                      <a:moveTo>
                        <a:pt x="0" y="45"/>
                      </a:moveTo>
                      <a:cubicBezTo>
                        <a:pt x="0" y="45"/>
                        <a:pt x="157" y="3434"/>
                        <a:pt x="319" y="6823"/>
                      </a:cubicBezTo>
                      <a:cubicBezTo>
                        <a:pt x="1428" y="7808"/>
                        <a:pt x="3038" y="7727"/>
                        <a:pt x="3453" y="7727"/>
                      </a:cubicBezTo>
                      <a:cubicBezTo>
                        <a:pt x="3868" y="7727"/>
                        <a:pt x="5479" y="7646"/>
                        <a:pt x="6076" y="6697"/>
                      </a:cubicBezTo>
                      <a:cubicBezTo>
                        <a:pt x="6284" y="3349"/>
                        <a:pt x="6491" y="0"/>
                        <a:pt x="6491" y="0"/>
                      </a:cubicBezTo>
                      <a:lnTo>
                        <a:pt x="0" y="45"/>
                      </a:lnTo>
                      <a:close/>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618" name="Group 34"/>
              <p:cNvGrpSpPr>
                <a:grpSpLocks/>
              </p:cNvGrpSpPr>
              <p:nvPr/>
            </p:nvGrpSpPr>
            <p:grpSpPr bwMode="auto">
              <a:xfrm>
                <a:off x="2110" y="1853"/>
                <a:ext cx="757" cy="193"/>
                <a:chOff x="2110" y="1853"/>
                <a:chExt cx="757" cy="193"/>
              </a:xfrm>
            </p:grpSpPr>
            <p:grpSp>
              <p:nvGrpSpPr>
                <p:cNvPr id="56693" name="Group 30"/>
                <p:cNvGrpSpPr>
                  <a:grpSpLocks/>
                </p:cNvGrpSpPr>
                <p:nvPr/>
              </p:nvGrpSpPr>
              <p:grpSpPr bwMode="auto">
                <a:xfrm>
                  <a:off x="2110" y="1933"/>
                  <a:ext cx="757" cy="113"/>
                  <a:chOff x="2110" y="1933"/>
                  <a:chExt cx="757" cy="113"/>
                </a:xfrm>
              </p:grpSpPr>
              <p:sp>
                <p:nvSpPr>
                  <p:cNvPr id="56697" name="Freeform 28"/>
                  <p:cNvSpPr>
                    <a:spLocks/>
                  </p:cNvSpPr>
                  <p:nvPr/>
                </p:nvSpPr>
                <p:spPr bwMode="auto">
                  <a:xfrm>
                    <a:off x="2110" y="1933"/>
                    <a:ext cx="757" cy="113"/>
                  </a:xfrm>
                  <a:custGeom>
                    <a:avLst/>
                    <a:gdLst>
                      <a:gd name="T0" fmla="*/ 1 w 757"/>
                      <a:gd name="T1" fmla="*/ 33 h 113"/>
                      <a:gd name="T2" fmla="*/ 8 w 757"/>
                      <a:gd name="T3" fmla="*/ 45 h 113"/>
                      <a:gd name="T4" fmla="*/ 18 w 757"/>
                      <a:gd name="T5" fmla="*/ 54 h 113"/>
                      <a:gd name="T6" fmla="*/ 31 w 757"/>
                      <a:gd name="T7" fmla="*/ 62 h 113"/>
                      <a:gd name="T8" fmla="*/ 46 w 757"/>
                      <a:gd name="T9" fmla="*/ 69 h 113"/>
                      <a:gd name="T10" fmla="*/ 62 w 757"/>
                      <a:gd name="T11" fmla="*/ 75 h 113"/>
                      <a:gd name="T12" fmla="*/ 82 w 757"/>
                      <a:gd name="T13" fmla="*/ 82 h 113"/>
                      <a:gd name="T14" fmla="*/ 103 w 757"/>
                      <a:gd name="T15" fmla="*/ 87 h 113"/>
                      <a:gd name="T16" fmla="*/ 125 w 757"/>
                      <a:gd name="T17" fmla="*/ 92 h 113"/>
                      <a:gd name="T18" fmla="*/ 150 w 757"/>
                      <a:gd name="T19" fmla="*/ 96 h 113"/>
                      <a:gd name="T20" fmla="*/ 182 w 757"/>
                      <a:gd name="T21" fmla="*/ 101 h 113"/>
                      <a:gd name="T22" fmla="*/ 209 w 757"/>
                      <a:gd name="T23" fmla="*/ 104 h 113"/>
                      <a:gd name="T24" fmla="*/ 254 w 757"/>
                      <a:gd name="T25" fmla="*/ 109 h 113"/>
                      <a:gd name="T26" fmla="*/ 297 w 757"/>
                      <a:gd name="T27" fmla="*/ 111 h 113"/>
                      <a:gd name="T28" fmla="*/ 335 w 757"/>
                      <a:gd name="T29" fmla="*/ 113 h 113"/>
                      <a:gd name="T30" fmla="*/ 368 w 757"/>
                      <a:gd name="T31" fmla="*/ 113 h 113"/>
                      <a:gd name="T32" fmla="*/ 391 w 757"/>
                      <a:gd name="T33" fmla="*/ 113 h 113"/>
                      <a:gd name="T34" fmla="*/ 421 w 757"/>
                      <a:gd name="T35" fmla="*/ 113 h 113"/>
                      <a:gd name="T36" fmla="*/ 467 w 757"/>
                      <a:gd name="T37" fmla="*/ 112 h 113"/>
                      <a:gd name="T38" fmla="*/ 500 w 757"/>
                      <a:gd name="T39" fmla="*/ 109 h 113"/>
                      <a:gd name="T40" fmla="*/ 534 w 757"/>
                      <a:gd name="T41" fmla="*/ 106 h 113"/>
                      <a:gd name="T42" fmla="*/ 574 w 757"/>
                      <a:gd name="T43" fmla="*/ 101 h 113"/>
                      <a:gd name="T44" fmla="*/ 605 w 757"/>
                      <a:gd name="T45" fmla="*/ 97 h 113"/>
                      <a:gd name="T46" fmla="*/ 632 w 757"/>
                      <a:gd name="T47" fmla="*/ 92 h 113"/>
                      <a:gd name="T48" fmla="*/ 664 w 757"/>
                      <a:gd name="T49" fmla="*/ 85 h 113"/>
                      <a:gd name="T50" fmla="*/ 695 w 757"/>
                      <a:gd name="T51" fmla="*/ 75 h 113"/>
                      <a:gd name="T52" fmla="*/ 718 w 757"/>
                      <a:gd name="T53" fmla="*/ 67 h 113"/>
                      <a:gd name="T54" fmla="*/ 735 w 757"/>
                      <a:gd name="T55" fmla="*/ 59 h 113"/>
                      <a:gd name="T56" fmla="*/ 746 w 757"/>
                      <a:gd name="T57" fmla="*/ 49 h 113"/>
                      <a:gd name="T58" fmla="*/ 754 w 757"/>
                      <a:gd name="T59" fmla="*/ 39 h 113"/>
                      <a:gd name="T60" fmla="*/ 757 w 757"/>
                      <a:gd name="T61" fmla="*/ 31 h 113"/>
                      <a:gd name="T62" fmla="*/ 0 w 757"/>
                      <a:gd name="T63" fmla="*/ 0 h 1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57"/>
                      <a:gd name="T97" fmla="*/ 0 h 113"/>
                      <a:gd name="T98" fmla="*/ 757 w 757"/>
                      <a:gd name="T99" fmla="*/ 113 h 11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57" h="113">
                        <a:moveTo>
                          <a:pt x="0" y="0"/>
                        </a:moveTo>
                        <a:lnTo>
                          <a:pt x="1" y="33"/>
                        </a:lnTo>
                        <a:lnTo>
                          <a:pt x="3" y="39"/>
                        </a:lnTo>
                        <a:lnTo>
                          <a:pt x="8" y="45"/>
                        </a:lnTo>
                        <a:lnTo>
                          <a:pt x="12" y="49"/>
                        </a:lnTo>
                        <a:lnTo>
                          <a:pt x="18" y="54"/>
                        </a:lnTo>
                        <a:lnTo>
                          <a:pt x="26" y="59"/>
                        </a:lnTo>
                        <a:lnTo>
                          <a:pt x="31" y="62"/>
                        </a:lnTo>
                        <a:lnTo>
                          <a:pt x="38" y="65"/>
                        </a:lnTo>
                        <a:lnTo>
                          <a:pt x="46" y="69"/>
                        </a:lnTo>
                        <a:lnTo>
                          <a:pt x="53" y="72"/>
                        </a:lnTo>
                        <a:lnTo>
                          <a:pt x="62" y="75"/>
                        </a:lnTo>
                        <a:lnTo>
                          <a:pt x="71" y="78"/>
                        </a:lnTo>
                        <a:lnTo>
                          <a:pt x="82" y="82"/>
                        </a:lnTo>
                        <a:lnTo>
                          <a:pt x="93" y="85"/>
                        </a:lnTo>
                        <a:lnTo>
                          <a:pt x="103" y="87"/>
                        </a:lnTo>
                        <a:lnTo>
                          <a:pt x="115" y="90"/>
                        </a:lnTo>
                        <a:lnTo>
                          <a:pt x="125" y="92"/>
                        </a:lnTo>
                        <a:lnTo>
                          <a:pt x="136" y="94"/>
                        </a:lnTo>
                        <a:lnTo>
                          <a:pt x="150" y="96"/>
                        </a:lnTo>
                        <a:lnTo>
                          <a:pt x="167" y="99"/>
                        </a:lnTo>
                        <a:lnTo>
                          <a:pt x="182" y="101"/>
                        </a:lnTo>
                        <a:lnTo>
                          <a:pt x="197" y="103"/>
                        </a:lnTo>
                        <a:lnTo>
                          <a:pt x="209" y="104"/>
                        </a:lnTo>
                        <a:lnTo>
                          <a:pt x="230" y="107"/>
                        </a:lnTo>
                        <a:lnTo>
                          <a:pt x="254" y="109"/>
                        </a:lnTo>
                        <a:lnTo>
                          <a:pt x="275" y="110"/>
                        </a:lnTo>
                        <a:lnTo>
                          <a:pt x="297" y="111"/>
                        </a:lnTo>
                        <a:lnTo>
                          <a:pt x="318" y="112"/>
                        </a:lnTo>
                        <a:lnTo>
                          <a:pt x="335" y="113"/>
                        </a:lnTo>
                        <a:lnTo>
                          <a:pt x="354" y="113"/>
                        </a:lnTo>
                        <a:lnTo>
                          <a:pt x="368" y="113"/>
                        </a:lnTo>
                        <a:lnTo>
                          <a:pt x="380" y="113"/>
                        </a:lnTo>
                        <a:lnTo>
                          <a:pt x="391" y="113"/>
                        </a:lnTo>
                        <a:lnTo>
                          <a:pt x="404" y="113"/>
                        </a:lnTo>
                        <a:lnTo>
                          <a:pt x="421" y="113"/>
                        </a:lnTo>
                        <a:lnTo>
                          <a:pt x="446" y="112"/>
                        </a:lnTo>
                        <a:lnTo>
                          <a:pt x="467" y="112"/>
                        </a:lnTo>
                        <a:lnTo>
                          <a:pt x="484" y="111"/>
                        </a:lnTo>
                        <a:lnTo>
                          <a:pt x="500" y="109"/>
                        </a:lnTo>
                        <a:lnTo>
                          <a:pt x="516" y="108"/>
                        </a:lnTo>
                        <a:lnTo>
                          <a:pt x="534" y="106"/>
                        </a:lnTo>
                        <a:lnTo>
                          <a:pt x="553" y="104"/>
                        </a:lnTo>
                        <a:lnTo>
                          <a:pt x="574" y="101"/>
                        </a:lnTo>
                        <a:lnTo>
                          <a:pt x="591" y="99"/>
                        </a:lnTo>
                        <a:lnTo>
                          <a:pt x="605" y="97"/>
                        </a:lnTo>
                        <a:lnTo>
                          <a:pt x="619" y="95"/>
                        </a:lnTo>
                        <a:lnTo>
                          <a:pt x="632" y="92"/>
                        </a:lnTo>
                        <a:lnTo>
                          <a:pt x="647" y="89"/>
                        </a:lnTo>
                        <a:lnTo>
                          <a:pt x="664" y="85"/>
                        </a:lnTo>
                        <a:lnTo>
                          <a:pt x="680" y="81"/>
                        </a:lnTo>
                        <a:lnTo>
                          <a:pt x="695" y="75"/>
                        </a:lnTo>
                        <a:lnTo>
                          <a:pt x="707" y="71"/>
                        </a:lnTo>
                        <a:lnTo>
                          <a:pt x="718" y="67"/>
                        </a:lnTo>
                        <a:lnTo>
                          <a:pt x="726" y="63"/>
                        </a:lnTo>
                        <a:lnTo>
                          <a:pt x="735" y="59"/>
                        </a:lnTo>
                        <a:lnTo>
                          <a:pt x="741" y="54"/>
                        </a:lnTo>
                        <a:lnTo>
                          <a:pt x="746" y="49"/>
                        </a:lnTo>
                        <a:lnTo>
                          <a:pt x="752" y="43"/>
                        </a:lnTo>
                        <a:lnTo>
                          <a:pt x="754" y="39"/>
                        </a:lnTo>
                        <a:lnTo>
                          <a:pt x="756" y="35"/>
                        </a:lnTo>
                        <a:lnTo>
                          <a:pt x="757" y="31"/>
                        </a:lnTo>
                        <a:lnTo>
                          <a:pt x="755" y="0"/>
                        </a:lnTo>
                        <a:lnTo>
                          <a:pt x="0" y="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698" name="Freeform 29"/>
                  <p:cNvSpPr>
                    <a:spLocks/>
                  </p:cNvSpPr>
                  <p:nvPr/>
                </p:nvSpPr>
                <p:spPr bwMode="auto">
                  <a:xfrm>
                    <a:off x="2110" y="1933"/>
                    <a:ext cx="757" cy="113"/>
                  </a:xfrm>
                  <a:custGeom>
                    <a:avLst/>
                    <a:gdLst>
                      <a:gd name="T0" fmla="*/ 1 w 757"/>
                      <a:gd name="T1" fmla="*/ 33 h 113"/>
                      <a:gd name="T2" fmla="*/ 8 w 757"/>
                      <a:gd name="T3" fmla="*/ 45 h 113"/>
                      <a:gd name="T4" fmla="*/ 18 w 757"/>
                      <a:gd name="T5" fmla="*/ 54 h 113"/>
                      <a:gd name="T6" fmla="*/ 31 w 757"/>
                      <a:gd name="T7" fmla="*/ 62 h 113"/>
                      <a:gd name="T8" fmla="*/ 46 w 757"/>
                      <a:gd name="T9" fmla="*/ 69 h 113"/>
                      <a:gd name="T10" fmla="*/ 62 w 757"/>
                      <a:gd name="T11" fmla="*/ 75 h 113"/>
                      <a:gd name="T12" fmla="*/ 82 w 757"/>
                      <a:gd name="T13" fmla="*/ 82 h 113"/>
                      <a:gd name="T14" fmla="*/ 103 w 757"/>
                      <a:gd name="T15" fmla="*/ 87 h 113"/>
                      <a:gd name="T16" fmla="*/ 125 w 757"/>
                      <a:gd name="T17" fmla="*/ 92 h 113"/>
                      <a:gd name="T18" fmla="*/ 150 w 757"/>
                      <a:gd name="T19" fmla="*/ 96 h 113"/>
                      <a:gd name="T20" fmla="*/ 182 w 757"/>
                      <a:gd name="T21" fmla="*/ 101 h 113"/>
                      <a:gd name="T22" fmla="*/ 209 w 757"/>
                      <a:gd name="T23" fmla="*/ 104 h 113"/>
                      <a:gd name="T24" fmla="*/ 254 w 757"/>
                      <a:gd name="T25" fmla="*/ 109 h 113"/>
                      <a:gd name="T26" fmla="*/ 297 w 757"/>
                      <a:gd name="T27" fmla="*/ 111 h 113"/>
                      <a:gd name="T28" fmla="*/ 335 w 757"/>
                      <a:gd name="T29" fmla="*/ 113 h 113"/>
                      <a:gd name="T30" fmla="*/ 368 w 757"/>
                      <a:gd name="T31" fmla="*/ 113 h 113"/>
                      <a:gd name="T32" fmla="*/ 391 w 757"/>
                      <a:gd name="T33" fmla="*/ 113 h 113"/>
                      <a:gd name="T34" fmla="*/ 421 w 757"/>
                      <a:gd name="T35" fmla="*/ 113 h 113"/>
                      <a:gd name="T36" fmla="*/ 467 w 757"/>
                      <a:gd name="T37" fmla="*/ 112 h 113"/>
                      <a:gd name="T38" fmla="*/ 500 w 757"/>
                      <a:gd name="T39" fmla="*/ 109 h 113"/>
                      <a:gd name="T40" fmla="*/ 534 w 757"/>
                      <a:gd name="T41" fmla="*/ 106 h 113"/>
                      <a:gd name="T42" fmla="*/ 574 w 757"/>
                      <a:gd name="T43" fmla="*/ 101 h 113"/>
                      <a:gd name="T44" fmla="*/ 605 w 757"/>
                      <a:gd name="T45" fmla="*/ 97 h 113"/>
                      <a:gd name="T46" fmla="*/ 632 w 757"/>
                      <a:gd name="T47" fmla="*/ 92 h 113"/>
                      <a:gd name="T48" fmla="*/ 664 w 757"/>
                      <a:gd name="T49" fmla="*/ 85 h 113"/>
                      <a:gd name="T50" fmla="*/ 695 w 757"/>
                      <a:gd name="T51" fmla="*/ 75 h 113"/>
                      <a:gd name="T52" fmla="*/ 718 w 757"/>
                      <a:gd name="T53" fmla="*/ 67 h 113"/>
                      <a:gd name="T54" fmla="*/ 735 w 757"/>
                      <a:gd name="T55" fmla="*/ 59 h 113"/>
                      <a:gd name="T56" fmla="*/ 746 w 757"/>
                      <a:gd name="T57" fmla="*/ 49 h 113"/>
                      <a:gd name="T58" fmla="*/ 754 w 757"/>
                      <a:gd name="T59" fmla="*/ 39 h 113"/>
                      <a:gd name="T60" fmla="*/ 757 w 757"/>
                      <a:gd name="T61" fmla="*/ 31 h 113"/>
                      <a:gd name="T62" fmla="*/ 0 w 757"/>
                      <a:gd name="T63" fmla="*/ 0 h 1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57"/>
                      <a:gd name="T97" fmla="*/ 0 h 113"/>
                      <a:gd name="T98" fmla="*/ 757 w 757"/>
                      <a:gd name="T99" fmla="*/ 113 h 11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57" h="113">
                        <a:moveTo>
                          <a:pt x="0" y="0"/>
                        </a:moveTo>
                        <a:lnTo>
                          <a:pt x="1" y="33"/>
                        </a:lnTo>
                        <a:lnTo>
                          <a:pt x="3" y="39"/>
                        </a:lnTo>
                        <a:lnTo>
                          <a:pt x="8" y="45"/>
                        </a:lnTo>
                        <a:lnTo>
                          <a:pt x="12" y="49"/>
                        </a:lnTo>
                        <a:lnTo>
                          <a:pt x="18" y="54"/>
                        </a:lnTo>
                        <a:lnTo>
                          <a:pt x="26" y="59"/>
                        </a:lnTo>
                        <a:lnTo>
                          <a:pt x="31" y="62"/>
                        </a:lnTo>
                        <a:lnTo>
                          <a:pt x="38" y="65"/>
                        </a:lnTo>
                        <a:lnTo>
                          <a:pt x="46" y="69"/>
                        </a:lnTo>
                        <a:lnTo>
                          <a:pt x="53" y="72"/>
                        </a:lnTo>
                        <a:lnTo>
                          <a:pt x="62" y="75"/>
                        </a:lnTo>
                        <a:lnTo>
                          <a:pt x="71" y="78"/>
                        </a:lnTo>
                        <a:lnTo>
                          <a:pt x="82" y="82"/>
                        </a:lnTo>
                        <a:lnTo>
                          <a:pt x="93" y="85"/>
                        </a:lnTo>
                        <a:lnTo>
                          <a:pt x="103" y="87"/>
                        </a:lnTo>
                        <a:lnTo>
                          <a:pt x="115" y="90"/>
                        </a:lnTo>
                        <a:lnTo>
                          <a:pt x="125" y="92"/>
                        </a:lnTo>
                        <a:lnTo>
                          <a:pt x="136" y="94"/>
                        </a:lnTo>
                        <a:lnTo>
                          <a:pt x="150" y="96"/>
                        </a:lnTo>
                        <a:lnTo>
                          <a:pt x="167" y="99"/>
                        </a:lnTo>
                        <a:lnTo>
                          <a:pt x="182" y="101"/>
                        </a:lnTo>
                        <a:lnTo>
                          <a:pt x="197" y="103"/>
                        </a:lnTo>
                        <a:lnTo>
                          <a:pt x="209" y="104"/>
                        </a:lnTo>
                        <a:lnTo>
                          <a:pt x="230" y="107"/>
                        </a:lnTo>
                        <a:lnTo>
                          <a:pt x="254" y="109"/>
                        </a:lnTo>
                        <a:lnTo>
                          <a:pt x="275" y="110"/>
                        </a:lnTo>
                        <a:lnTo>
                          <a:pt x="297" y="111"/>
                        </a:lnTo>
                        <a:lnTo>
                          <a:pt x="318" y="112"/>
                        </a:lnTo>
                        <a:lnTo>
                          <a:pt x="335" y="113"/>
                        </a:lnTo>
                        <a:lnTo>
                          <a:pt x="354" y="113"/>
                        </a:lnTo>
                        <a:lnTo>
                          <a:pt x="368" y="113"/>
                        </a:lnTo>
                        <a:lnTo>
                          <a:pt x="380" y="113"/>
                        </a:lnTo>
                        <a:lnTo>
                          <a:pt x="391" y="113"/>
                        </a:lnTo>
                        <a:lnTo>
                          <a:pt x="404" y="113"/>
                        </a:lnTo>
                        <a:lnTo>
                          <a:pt x="421" y="113"/>
                        </a:lnTo>
                        <a:lnTo>
                          <a:pt x="446" y="112"/>
                        </a:lnTo>
                        <a:lnTo>
                          <a:pt x="467" y="112"/>
                        </a:lnTo>
                        <a:lnTo>
                          <a:pt x="484" y="111"/>
                        </a:lnTo>
                        <a:lnTo>
                          <a:pt x="500" y="109"/>
                        </a:lnTo>
                        <a:lnTo>
                          <a:pt x="516" y="108"/>
                        </a:lnTo>
                        <a:lnTo>
                          <a:pt x="534" y="106"/>
                        </a:lnTo>
                        <a:lnTo>
                          <a:pt x="553" y="104"/>
                        </a:lnTo>
                        <a:lnTo>
                          <a:pt x="574" y="101"/>
                        </a:lnTo>
                        <a:lnTo>
                          <a:pt x="591" y="99"/>
                        </a:lnTo>
                        <a:lnTo>
                          <a:pt x="605" y="97"/>
                        </a:lnTo>
                        <a:lnTo>
                          <a:pt x="619" y="95"/>
                        </a:lnTo>
                        <a:lnTo>
                          <a:pt x="632" y="92"/>
                        </a:lnTo>
                        <a:lnTo>
                          <a:pt x="647" y="89"/>
                        </a:lnTo>
                        <a:lnTo>
                          <a:pt x="664" y="85"/>
                        </a:lnTo>
                        <a:lnTo>
                          <a:pt x="680" y="81"/>
                        </a:lnTo>
                        <a:lnTo>
                          <a:pt x="695" y="75"/>
                        </a:lnTo>
                        <a:lnTo>
                          <a:pt x="707" y="71"/>
                        </a:lnTo>
                        <a:lnTo>
                          <a:pt x="718" y="67"/>
                        </a:lnTo>
                        <a:lnTo>
                          <a:pt x="726" y="63"/>
                        </a:lnTo>
                        <a:lnTo>
                          <a:pt x="735" y="59"/>
                        </a:lnTo>
                        <a:lnTo>
                          <a:pt x="741" y="54"/>
                        </a:lnTo>
                        <a:lnTo>
                          <a:pt x="746" y="49"/>
                        </a:lnTo>
                        <a:lnTo>
                          <a:pt x="752" y="43"/>
                        </a:lnTo>
                        <a:lnTo>
                          <a:pt x="754" y="39"/>
                        </a:lnTo>
                        <a:lnTo>
                          <a:pt x="756" y="35"/>
                        </a:lnTo>
                        <a:lnTo>
                          <a:pt x="757" y="31"/>
                        </a:lnTo>
                        <a:lnTo>
                          <a:pt x="755" y="0"/>
                        </a:lnTo>
                        <a:lnTo>
                          <a:pt x="0" y="0"/>
                        </a:lnTo>
                        <a:close/>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694" name="Group 33"/>
                <p:cNvGrpSpPr>
                  <a:grpSpLocks/>
                </p:cNvGrpSpPr>
                <p:nvPr/>
              </p:nvGrpSpPr>
              <p:grpSpPr bwMode="auto">
                <a:xfrm>
                  <a:off x="2111" y="1853"/>
                  <a:ext cx="755" cy="168"/>
                  <a:chOff x="2111" y="1853"/>
                  <a:chExt cx="755" cy="168"/>
                </a:xfrm>
              </p:grpSpPr>
              <p:sp>
                <p:nvSpPr>
                  <p:cNvPr id="56695" name="Oval 31"/>
                  <p:cNvSpPr>
                    <a:spLocks noChangeArrowheads="1"/>
                  </p:cNvSpPr>
                  <p:nvPr/>
                </p:nvSpPr>
                <p:spPr bwMode="auto">
                  <a:xfrm>
                    <a:off x="2111" y="1853"/>
                    <a:ext cx="755" cy="168"/>
                  </a:xfrm>
                  <a:prstGeom prst="ellipse">
                    <a:avLst/>
                  </a:prstGeom>
                  <a:solidFill>
                    <a:srgbClr val="202020"/>
                  </a:solidFill>
                  <a:ln w="0">
                    <a:solidFill>
                      <a:srgbClr val="000000"/>
                    </a:solidFill>
                    <a:round/>
                    <a:headEnd/>
                    <a:tailEnd/>
                  </a:ln>
                </p:spPr>
                <p:txBody>
                  <a:bodyPr/>
                  <a:lstStyle>
                    <a:lvl1pPr>
                      <a:lnSpc>
                        <a:spcPct val="95000"/>
                      </a:lnSpc>
                      <a:spcBef>
                        <a:spcPct val="40000"/>
                      </a:spcBef>
                      <a:buClr>
                        <a:srgbClr val="F42A41"/>
                      </a:buClr>
                      <a:buSzPct val="90000"/>
                      <a:buBlip>
                        <a:blip r:embed="rId3"/>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zh-CN" sz="2400" b="0" i="0" u="none" strike="noStrike" kern="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6696" name="Oval 32"/>
                  <p:cNvSpPr>
                    <a:spLocks noChangeArrowheads="1"/>
                  </p:cNvSpPr>
                  <p:nvPr/>
                </p:nvSpPr>
                <p:spPr bwMode="auto">
                  <a:xfrm>
                    <a:off x="2111" y="1853"/>
                    <a:ext cx="755" cy="168"/>
                  </a:xfrm>
                  <a:prstGeom prst="ellipse">
                    <a:avLst/>
                  </a:prstGeom>
                  <a:noFill/>
                  <a:ln w="9525" cap="rnd">
                    <a:solidFill>
                      <a:srgbClr val="C0C0C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5000"/>
                      </a:lnSpc>
                      <a:spcBef>
                        <a:spcPct val="40000"/>
                      </a:spcBef>
                      <a:buClr>
                        <a:srgbClr val="F42A41"/>
                      </a:buClr>
                      <a:buSzPct val="90000"/>
                      <a:buBlip>
                        <a:blip r:embed="rId3"/>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zh-CN" sz="2400" b="0" i="0" u="none" strike="noStrike" kern="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grpSp>
            <p:nvGrpSpPr>
              <p:cNvPr id="56619" name="Group 44"/>
              <p:cNvGrpSpPr>
                <a:grpSpLocks/>
              </p:cNvGrpSpPr>
              <p:nvPr/>
            </p:nvGrpSpPr>
            <p:grpSpPr bwMode="auto">
              <a:xfrm>
                <a:off x="2135" y="2035"/>
                <a:ext cx="128" cy="733"/>
                <a:chOff x="2135" y="2035"/>
                <a:chExt cx="128" cy="733"/>
              </a:xfrm>
            </p:grpSpPr>
            <p:grpSp>
              <p:nvGrpSpPr>
                <p:cNvPr id="56684" name="Group 37"/>
                <p:cNvGrpSpPr>
                  <a:grpSpLocks/>
                </p:cNvGrpSpPr>
                <p:nvPr/>
              </p:nvGrpSpPr>
              <p:grpSpPr bwMode="auto">
                <a:xfrm>
                  <a:off x="2136" y="2035"/>
                  <a:ext cx="96" cy="85"/>
                  <a:chOff x="2136" y="2035"/>
                  <a:chExt cx="96" cy="85"/>
                </a:xfrm>
              </p:grpSpPr>
              <p:sp>
                <p:nvSpPr>
                  <p:cNvPr id="56691" name="Freeform 35"/>
                  <p:cNvSpPr>
                    <a:spLocks/>
                  </p:cNvSpPr>
                  <p:nvPr/>
                </p:nvSpPr>
                <p:spPr bwMode="auto">
                  <a:xfrm>
                    <a:off x="2136" y="2035"/>
                    <a:ext cx="96" cy="85"/>
                  </a:xfrm>
                  <a:custGeom>
                    <a:avLst/>
                    <a:gdLst>
                      <a:gd name="T0" fmla="*/ 0 w 793"/>
                      <a:gd name="T1" fmla="*/ 0 h 704"/>
                      <a:gd name="T2" fmla="*/ 0 w 793"/>
                      <a:gd name="T3" fmla="*/ 0 h 704"/>
                      <a:gd name="T4" fmla="*/ 0 w 793"/>
                      <a:gd name="T5" fmla="*/ 0 h 704"/>
                      <a:gd name="T6" fmla="*/ 0 w 793"/>
                      <a:gd name="T7" fmla="*/ 0 h 704"/>
                      <a:gd name="T8" fmla="*/ 0 w 793"/>
                      <a:gd name="T9" fmla="*/ 0 h 704"/>
                      <a:gd name="T10" fmla="*/ 0 60000 65536"/>
                      <a:gd name="T11" fmla="*/ 0 60000 65536"/>
                      <a:gd name="T12" fmla="*/ 0 60000 65536"/>
                      <a:gd name="T13" fmla="*/ 0 60000 65536"/>
                      <a:gd name="T14" fmla="*/ 0 60000 65536"/>
                      <a:gd name="T15" fmla="*/ 0 w 793"/>
                      <a:gd name="T16" fmla="*/ 0 h 704"/>
                      <a:gd name="T17" fmla="*/ 793 w 793"/>
                      <a:gd name="T18" fmla="*/ 704 h 704"/>
                    </a:gdLst>
                    <a:ahLst/>
                    <a:cxnLst>
                      <a:cxn ang="T10">
                        <a:pos x="T0" y="T1"/>
                      </a:cxn>
                      <a:cxn ang="T11">
                        <a:pos x="T2" y="T3"/>
                      </a:cxn>
                      <a:cxn ang="T12">
                        <a:pos x="T4" y="T5"/>
                      </a:cxn>
                      <a:cxn ang="T13">
                        <a:pos x="T6" y="T7"/>
                      </a:cxn>
                      <a:cxn ang="T14">
                        <a:pos x="T8" y="T9"/>
                      </a:cxn>
                    </a:cxnLst>
                    <a:rect l="T15" t="T16" r="T17" b="T18"/>
                    <a:pathLst>
                      <a:path w="793" h="704">
                        <a:moveTo>
                          <a:pt x="380" y="11"/>
                        </a:moveTo>
                        <a:cubicBezTo>
                          <a:pt x="166" y="21"/>
                          <a:pt x="0" y="183"/>
                          <a:pt x="9" y="371"/>
                        </a:cubicBezTo>
                        <a:cubicBezTo>
                          <a:pt x="19" y="560"/>
                          <a:pt x="199" y="704"/>
                          <a:pt x="413" y="693"/>
                        </a:cubicBezTo>
                        <a:cubicBezTo>
                          <a:pt x="627" y="683"/>
                          <a:pt x="793" y="522"/>
                          <a:pt x="783" y="333"/>
                        </a:cubicBezTo>
                        <a:cubicBezTo>
                          <a:pt x="774" y="145"/>
                          <a:pt x="593" y="0"/>
                          <a:pt x="380" y="11"/>
                        </a:cubicBezTo>
                      </a:path>
                    </a:pathLst>
                  </a:custGeom>
                  <a:solidFill>
                    <a:srgbClr val="606060"/>
                  </a:solidFill>
                  <a:ln w="0">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692" name="Freeform 36"/>
                  <p:cNvSpPr>
                    <a:spLocks/>
                  </p:cNvSpPr>
                  <p:nvPr/>
                </p:nvSpPr>
                <p:spPr bwMode="auto">
                  <a:xfrm>
                    <a:off x="2136" y="2035"/>
                    <a:ext cx="96" cy="85"/>
                  </a:xfrm>
                  <a:custGeom>
                    <a:avLst/>
                    <a:gdLst>
                      <a:gd name="T0" fmla="*/ 46 w 96"/>
                      <a:gd name="T1" fmla="*/ 2 h 85"/>
                      <a:gd name="T2" fmla="*/ 1 w 96"/>
                      <a:gd name="T3" fmla="*/ 45 h 85"/>
                      <a:gd name="T4" fmla="*/ 50 w 96"/>
                      <a:gd name="T5" fmla="*/ 83 h 85"/>
                      <a:gd name="T6" fmla="*/ 94 w 96"/>
                      <a:gd name="T7" fmla="*/ 40 h 85"/>
                      <a:gd name="T8" fmla="*/ 46 w 96"/>
                      <a:gd name="T9" fmla="*/ 2 h 85"/>
                      <a:gd name="T10" fmla="*/ 0 60000 65536"/>
                      <a:gd name="T11" fmla="*/ 0 60000 65536"/>
                      <a:gd name="T12" fmla="*/ 0 60000 65536"/>
                      <a:gd name="T13" fmla="*/ 0 60000 65536"/>
                      <a:gd name="T14" fmla="*/ 0 60000 65536"/>
                      <a:gd name="T15" fmla="*/ 0 w 96"/>
                      <a:gd name="T16" fmla="*/ 0 h 85"/>
                      <a:gd name="T17" fmla="*/ 96 w 96"/>
                      <a:gd name="T18" fmla="*/ 85 h 85"/>
                    </a:gdLst>
                    <a:ahLst/>
                    <a:cxnLst>
                      <a:cxn ang="T10">
                        <a:pos x="T0" y="T1"/>
                      </a:cxn>
                      <a:cxn ang="T11">
                        <a:pos x="T2" y="T3"/>
                      </a:cxn>
                      <a:cxn ang="T12">
                        <a:pos x="T4" y="T5"/>
                      </a:cxn>
                      <a:cxn ang="T13">
                        <a:pos x="T6" y="T7"/>
                      </a:cxn>
                      <a:cxn ang="T14">
                        <a:pos x="T8" y="T9"/>
                      </a:cxn>
                    </a:cxnLst>
                    <a:rect l="T15" t="T16" r="T17" b="T18"/>
                    <a:pathLst>
                      <a:path w="96" h="85">
                        <a:moveTo>
                          <a:pt x="46" y="2"/>
                        </a:moveTo>
                        <a:cubicBezTo>
                          <a:pt x="20" y="3"/>
                          <a:pt x="0" y="22"/>
                          <a:pt x="1" y="45"/>
                        </a:cubicBezTo>
                        <a:cubicBezTo>
                          <a:pt x="3" y="67"/>
                          <a:pt x="24" y="85"/>
                          <a:pt x="50" y="83"/>
                        </a:cubicBezTo>
                        <a:cubicBezTo>
                          <a:pt x="76" y="82"/>
                          <a:pt x="96" y="63"/>
                          <a:pt x="94" y="40"/>
                        </a:cubicBezTo>
                        <a:cubicBezTo>
                          <a:pt x="93" y="18"/>
                          <a:pt x="72" y="0"/>
                          <a:pt x="46" y="2"/>
                        </a:cubicBezTo>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685" name="Group 40"/>
                <p:cNvGrpSpPr>
                  <a:grpSpLocks/>
                </p:cNvGrpSpPr>
                <p:nvPr/>
              </p:nvGrpSpPr>
              <p:grpSpPr bwMode="auto">
                <a:xfrm>
                  <a:off x="2135" y="2072"/>
                  <a:ext cx="127" cy="659"/>
                  <a:chOff x="2135" y="2072"/>
                  <a:chExt cx="127" cy="659"/>
                </a:xfrm>
              </p:grpSpPr>
              <p:sp>
                <p:nvSpPr>
                  <p:cNvPr id="56689" name="Freeform 38"/>
                  <p:cNvSpPr>
                    <a:spLocks/>
                  </p:cNvSpPr>
                  <p:nvPr/>
                </p:nvSpPr>
                <p:spPr bwMode="auto">
                  <a:xfrm>
                    <a:off x="2135" y="2072"/>
                    <a:ext cx="127" cy="659"/>
                  </a:xfrm>
                  <a:custGeom>
                    <a:avLst/>
                    <a:gdLst>
                      <a:gd name="T0" fmla="*/ 0 w 127"/>
                      <a:gd name="T1" fmla="*/ 4 h 659"/>
                      <a:gd name="T2" fmla="*/ 33 w 127"/>
                      <a:gd name="T3" fmla="*/ 659 h 659"/>
                      <a:gd name="T4" fmla="*/ 127 w 127"/>
                      <a:gd name="T5" fmla="*/ 655 h 659"/>
                      <a:gd name="T6" fmla="*/ 95 w 127"/>
                      <a:gd name="T7" fmla="*/ 0 h 659"/>
                      <a:gd name="T8" fmla="*/ 0 w 127"/>
                      <a:gd name="T9" fmla="*/ 4 h 659"/>
                      <a:gd name="T10" fmla="*/ 0 60000 65536"/>
                      <a:gd name="T11" fmla="*/ 0 60000 65536"/>
                      <a:gd name="T12" fmla="*/ 0 60000 65536"/>
                      <a:gd name="T13" fmla="*/ 0 60000 65536"/>
                      <a:gd name="T14" fmla="*/ 0 60000 65536"/>
                      <a:gd name="T15" fmla="*/ 0 w 127"/>
                      <a:gd name="T16" fmla="*/ 0 h 659"/>
                      <a:gd name="T17" fmla="*/ 127 w 127"/>
                      <a:gd name="T18" fmla="*/ 659 h 659"/>
                    </a:gdLst>
                    <a:ahLst/>
                    <a:cxnLst>
                      <a:cxn ang="T10">
                        <a:pos x="T0" y="T1"/>
                      </a:cxn>
                      <a:cxn ang="T11">
                        <a:pos x="T2" y="T3"/>
                      </a:cxn>
                      <a:cxn ang="T12">
                        <a:pos x="T4" y="T5"/>
                      </a:cxn>
                      <a:cxn ang="T13">
                        <a:pos x="T6" y="T7"/>
                      </a:cxn>
                      <a:cxn ang="T14">
                        <a:pos x="T8" y="T9"/>
                      </a:cxn>
                    </a:cxnLst>
                    <a:rect l="T15" t="T16" r="T17" b="T18"/>
                    <a:pathLst>
                      <a:path w="127" h="659">
                        <a:moveTo>
                          <a:pt x="0" y="4"/>
                        </a:moveTo>
                        <a:lnTo>
                          <a:pt x="33" y="659"/>
                        </a:lnTo>
                        <a:lnTo>
                          <a:pt x="127" y="655"/>
                        </a:lnTo>
                        <a:lnTo>
                          <a:pt x="95" y="0"/>
                        </a:lnTo>
                        <a:lnTo>
                          <a:pt x="0" y="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690" name="Freeform 39"/>
                  <p:cNvSpPr>
                    <a:spLocks/>
                  </p:cNvSpPr>
                  <p:nvPr/>
                </p:nvSpPr>
                <p:spPr bwMode="auto">
                  <a:xfrm>
                    <a:off x="2135" y="2072"/>
                    <a:ext cx="127" cy="659"/>
                  </a:xfrm>
                  <a:custGeom>
                    <a:avLst/>
                    <a:gdLst>
                      <a:gd name="T0" fmla="*/ 0 w 127"/>
                      <a:gd name="T1" fmla="*/ 4 h 659"/>
                      <a:gd name="T2" fmla="*/ 33 w 127"/>
                      <a:gd name="T3" fmla="*/ 659 h 659"/>
                      <a:gd name="T4" fmla="*/ 127 w 127"/>
                      <a:gd name="T5" fmla="*/ 655 h 659"/>
                      <a:gd name="T6" fmla="*/ 95 w 127"/>
                      <a:gd name="T7" fmla="*/ 0 h 659"/>
                      <a:gd name="T8" fmla="*/ 0 w 127"/>
                      <a:gd name="T9" fmla="*/ 4 h 659"/>
                      <a:gd name="T10" fmla="*/ 0 60000 65536"/>
                      <a:gd name="T11" fmla="*/ 0 60000 65536"/>
                      <a:gd name="T12" fmla="*/ 0 60000 65536"/>
                      <a:gd name="T13" fmla="*/ 0 60000 65536"/>
                      <a:gd name="T14" fmla="*/ 0 60000 65536"/>
                      <a:gd name="T15" fmla="*/ 0 w 127"/>
                      <a:gd name="T16" fmla="*/ 0 h 659"/>
                      <a:gd name="T17" fmla="*/ 127 w 127"/>
                      <a:gd name="T18" fmla="*/ 659 h 659"/>
                    </a:gdLst>
                    <a:ahLst/>
                    <a:cxnLst>
                      <a:cxn ang="T10">
                        <a:pos x="T0" y="T1"/>
                      </a:cxn>
                      <a:cxn ang="T11">
                        <a:pos x="T2" y="T3"/>
                      </a:cxn>
                      <a:cxn ang="T12">
                        <a:pos x="T4" y="T5"/>
                      </a:cxn>
                      <a:cxn ang="T13">
                        <a:pos x="T6" y="T7"/>
                      </a:cxn>
                      <a:cxn ang="T14">
                        <a:pos x="T8" y="T9"/>
                      </a:cxn>
                    </a:cxnLst>
                    <a:rect l="T15" t="T16" r="T17" b="T18"/>
                    <a:pathLst>
                      <a:path w="127" h="659">
                        <a:moveTo>
                          <a:pt x="0" y="4"/>
                        </a:moveTo>
                        <a:lnTo>
                          <a:pt x="33" y="659"/>
                        </a:lnTo>
                        <a:lnTo>
                          <a:pt x="127" y="655"/>
                        </a:lnTo>
                        <a:lnTo>
                          <a:pt x="95" y="0"/>
                        </a:lnTo>
                        <a:lnTo>
                          <a:pt x="0" y="4"/>
                        </a:lnTo>
                        <a:close/>
                      </a:path>
                    </a:pathLst>
                  </a:custGeom>
                  <a:noFill/>
                  <a:ln w="9525" cap="rnd">
                    <a:solidFill>
                      <a:srgbClr val="C0C0C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686" name="Group 43"/>
                <p:cNvGrpSpPr>
                  <a:grpSpLocks/>
                </p:cNvGrpSpPr>
                <p:nvPr/>
              </p:nvGrpSpPr>
              <p:grpSpPr bwMode="auto">
                <a:xfrm>
                  <a:off x="2167" y="2683"/>
                  <a:ext cx="96" cy="85"/>
                  <a:chOff x="2167" y="2683"/>
                  <a:chExt cx="96" cy="85"/>
                </a:xfrm>
              </p:grpSpPr>
              <p:sp>
                <p:nvSpPr>
                  <p:cNvPr id="56687" name="Freeform 41"/>
                  <p:cNvSpPr>
                    <a:spLocks/>
                  </p:cNvSpPr>
                  <p:nvPr/>
                </p:nvSpPr>
                <p:spPr bwMode="auto">
                  <a:xfrm>
                    <a:off x="2167" y="2683"/>
                    <a:ext cx="96" cy="85"/>
                  </a:xfrm>
                  <a:custGeom>
                    <a:avLst/>
                    <a:gdLst>
                      <a:gd name="T0" fmla="*/ 0 w 793"/>
                      <a:gd name="T1" fmla="*/ 0 h 704"/>
                      <a:gd name="T2" fmla="*/ 0 w 793"/>
                      <a:gd name="T3" fmla="*/ 0 h 704"/>
                      <a:gd name="T4" fmla="*/ 0 w 793"/>
                      <a:gd name="T5" fmla="*/ 0 h 704"/>
                      <a:gd name="T6" fmla="*/ 0 w 793"/>
                      <a:gd name="T7" fmla="*/ 0 h 704"/>
                      <a:gd name="T8" fmla="*/ 0 w 793"/>
                      <a:gd name="T9" fmla="*/ 0 h 704"/>
                      <a:gd name="T10" fmla="*/ 0 60000 65536"/>
                      <a:gd name="T11" fmla="*/ 0 60000 65536"/>
                      <a:gd name="T12" fmla="*/ 0 60000 65536"/>
                      <a:gd name="T13" fmla="*/ 0 60000 65536"/>
                      <a:gd name="T14" fmla="*/ 0 60000 65536"/>
                      <a:gd name="T15" fmla="*/ 0 w 793"/>
                      <a:gd name="T16" fmla="*/ 0 h 704"/>
                      <a:gd name="T17" fmla="*/ 793 w 793"/>
                      <a:gd name="T18" fmla="*/ 704 h 704"/>
                    </a:gdLst>
                    <a:ahLst/>
                    <a:cxnLst>
                      <a:cxn ang="T10">
                        <a:pos x="T0" y="T1"/>
                      </a:cxn>
                      <a:cxn ang="T11">
                        <a:pos x="T2" y="T3"/>
                      </a:cxn>
                      <a:cxn ang="T12">
                        <a:pos x="T4" y="T5"/>
                      </a:cxn>
                      <a:cxn ang="T13">
                        <a:pos x="T6" y="T7"/>
                      </a:cxn>
                      <a:cxn ang="T14">
                        <a:pos x="T8" y="T9"/>
                      </a:cxn>
                    </a:cxnLst>
                    <a:rect l="T15" t="T16" r="T17" b="T18"/>
                    <a:pathLst>
                      <a:path w="793" h="704">
                        <a:moveTo>
                          <a:pt x="380" y="11"/>
                        </a:moveTo>
                        <a:cubicBezTo>
                          <a:pt x="166" y="21"/>
                          <a:pt x="0" y="183"/>
                          <a:pt x="10" y="371"/>
                        </a:cubicBezTo>
                        <a:cubicBezTo>
                          <a:pt x="19" y="560"/>
                          <a:pt x="200" y="704"/>
                          <a:pt x="413" y="693"/>
                        </a:cubicBezTo>
                        <a:cubicBezTo>
                          <a:pt x="627" y="683"/>
                          <a:pt x="793" y="522"/>
                          <a:pt x="784" y="333"/>
                        </a:cubicBezTo>
                        <a:cubicBezTo>
                          <a:pt x="774" y="145"/>
                          <a:pt x="594" y="0"/>
                          <a:pt x="380" y="11"/>
                        </a:cubicBezTo>
                      </a:path>
                    </a:pathLst>
                  </a:custGeom>
                  <a:solidFill>
                    <a:srgbClr val="606060"/>
                  </a:solidFill>
                  <a:ln w="0">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688" name="Freeform 42"/>
                  <p:cNvSpPr>
                    <a:spLocks/>
                  </p:cNvSpPr>
                  <p:nvPr/>
                </p:nvSpPr>
                <p:spPr bwMode="auto">
                  <a:xfrm>
                    <a:off x="2167" y="2683"/>
                    <a:ext cx="95" cy="85"/>
                  </a:xfrm>
                  <a:custGeom>
                    <a:avLst/>
                    <a:gdLst>
                      <a:gd name="T0" fmla="*/ 46 w 95"/>
                      <a:gd name="T1" fmla="*/ 2 h 85"/>
                      <a:gd name="T2" fmla="*/ 2 w 95"/>
                      <a:gd name="T3" fmla="*/ 45 h 85"/>
                      <a:gd name="T4" fmla="*/ 50 w 95"/>
                      <a:gd name="T5" fmla="*/ 83 h 85"/>
                      <a:gd name="T6" fmla="*/ 94 w 95"/>
                      <a:gd name="T7" fmla="*/ 40 h 85"/>
                      <a:gd name="T8" fmla="*/ 46 w 95"/>
                      <a:gd name="T9" fmla="*/ 2 h 85"/>
                      <a:gd name="T10" fmla="*/ 0 60000 65536"/>
                      <a:gd name="T11" fmla="*/ 0 60000 65536"/>
                      <a:gd name="T12" fmla="*/ 0 60000 65536"/>
                      <a:gd name="T13" fmla="*/ 0 60000 65536"/>
                      <a:gd name="T14" fmla="*/ 0 60000 65536"/>
                      <a:gd name="T15" fmla="*/ 0 w 95"/>
                      <a:gd name="T16" fmla="*/ 0 h 85"/>
                      <a:gd name="T17" fmla="*/ 95 w 95"/>
                      <a:gd name="T18" fmla="*/ 85 h 85"/>
                    </a:gdLst>
                    <a:ahLst/>
                    <a:cxnLst>
                      <a:cxn ang="T10">
                        <a:pos x="T0" y="T1"/>
                      </a:cxn>
                      <a:cxn ang="T11">
                        <a:pos x="T2" y="T3"/>
                      </a:cxn>
                      <a:cxn ang="T12">
                        <a:pos x="T4" y="T5"/>
                      </a:cxn>
                      <a:cxn ang="T13">
                        <a:pos x="T6" y="T7"/>
                      </a:cxn>
                      <a:cxn ang="T14">
                        <a:pos x="T8" y="T9"/>
                      </a:cxn>
                    </a:cxnLst>
                    <a:rect l="T15" t="T16" r="T17" b="T18"/>
                    <a:pathLst>
                      <a:path w="95" h="85">
                        <a:moveTo>
                          <a:pt x="46" y="2"/>
                        </a:moveTo>
                        <a:cubicBezTo>
                          <a:pt x="20" y="3"/>
                          <a:pt x="0" y="22"/>
                          <a:pt x="2" y="45"/>
                        </a:cubicBezTo>
                        <a:cubicBezTo>
                          <a:pt x="3" y="67"/>
                          <a:pt x="24" y="85"/>
                          <a:pt x="50" y="83"/>
                        </a:cubicBezTo>
                        <a:cubicBezTo>
                          <a:pt x="76" y="82"/>
                          <a:pt x="95" y="63"/>
                          <a:pt x="94" y="40"/>
                        </a:cubicBezTo>
                        <a:cubicBezTo>
                          <a:pt x="93" y="18"/>
                          <a:pt x="72" y="0"/>
                          <a:pt x="46" y="2"/>
                        </a:cubicBezTo>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nvGrpSpPr>
              <p:cNvPr id="56620" name="Group 54"/>
              <p:cNvGrpSpPr>
                <a:grpSpLocks/>
              </p:cNvGrpSpPr>
              <p:nvPr/>
            </p:nvGrpSpPr>
            <p:grpSpPr bwMode="auto">
              <a:xfrm>
                <a:off x="2283" y="2070"/>
                <a:ext cx="121" cy="730"/>
                <a:chOff x="2283" y="2070"/>
                <a:chExt cx="121" cy="730"/>
              </a:xfrm>
            </p:grpSpPr>
            <p:grpSp>
              <p:nvGrpSpPr>
                <p:cNvPr id="56675" name="Group 47"/>
                <p:cNvGrpSpPr>
                  <a:grpSpLocks/>
                </p:cNvGrpSpPr>
                <p:nvPr/>
              </p:nvGrpSpPr>
              <p:grpSpPr bwMode="auto">
                <a:xfrm>
                  <a:off x="2283" y="2070"/>
                  <a:ext cx="95" cy="83"/>
                  <a:chOff x="2283" y="2070"/>
                  <a:chExt cx="95" cy="83"/>
                </a:xfrm>
              </p:grpSpPr>
              <p:sp>
                <p:nvSpPr>
                  <p:cNvPr id="56682" name="Freeform 45"/>
                  <p:cNvSpPr>
                    <a:spLocks/>
                  </p:cNvSpPr>
                  <p:nvPr/>
                </p:nvSpPr>
                <p:spPr bwMode="auto">
                  <a:xfrm>
                    <a:off x="2283" y="2070"/>
                    <a:ext cx="95" cy="83"/>
                  </a:xfrm>
                  <a:custGeom>
                    <a:avLst/>
                    <a:gdLst>
                      <a:gd name="T0" fmla="*/ 0 w 798"/>
                      <a:gd name="T1" fmla="*/ 0 h 699"/>
                      <a:gd name="T2" fmla="*/ 0 w 798"/>
                      <a:gd name="T3" fmla="*/ 0 h 699"/>
                      <a:gd name="T4" fmla="*/ 0 w 798"/>
                      <a:gd name="T5" fmla="*/ 0 h 699"/>
                      <a:gd name="T6" fmla="*/ 0 w 798"/>
                      <a:gd name="T7" fmla="*/ 0 h 699"/>
                      <a:gd name="T8" fmla="*/ 0 w 798"/>
                      <a:gd name="T9" fmla="*/ 0 h 699"/>
                      <a:gd name="T10" fmla="*/ 0 60000 65536"/>
                      <a:gd name="T11" fmla="*/ 0 60000 65536"/>
                      <a:gd name="T12" fmla="*/ 0 60000 65536"/>
                      <a:gd name="T13" fmla="*/ 0 60000 65536"/>
                      <a:gd name="T14" fmla="*/ 0 60000 65536"/>
                      <a:gd name="T15" fmla="*/ 0 w 798"/>
                      <a:gd name="T16" fmla="*/ 0 h 699"/>
                      <a:gd name="T17" fmla="*/ 798 w 798"/>
                      <a:gd name="T18" fmla="*/ 699 h 699"/>
                    </a:gdLst>
                    <a:ahLst/>
                    <a:cxnLst>
                      <a:cxn ang="T10">
                        <a:pos x="T0" y="T1"/>
                      </a:cxn>
                      <a:cxn ang="T11">
                        <a:pos x="T2" y="T3"/>
                      </a:cxn>
                      <a:cxn ang="T12">
                        <a:pos x="T4" y="T5"/>
                      </a:cxn>
                      <a:cxn ang="T13">
                        <a:pos x="T6" y="T7"/>
                      </a:cxn>
                      <a:cxn ang="T14">
                        <a:pos x="T8" y="T9"/>
                      </a:cxn>
                    </a:cxnLst>
                    <a:rect l="T15" t="T16" r="T17" b="T18"/>
                    <a:pathLst>
                      <a:path w="798" h="699">
                        <a:moveTo>
                          <a:pt x="386" y="8"/>
                        </a:moveTo>
                        <a:cubicBezTo>
                          <a:pt x="170" y="16"/>
                          <a:pt x="0" y="176"/>
                          <a:pt x="8" y="365"/>
                        </a:cubicBezTo>
                        <a:cubicBezTo>
                          <a:pt x="15" y="553"/>
                          <a:pt x="196" y="699"/>
                          <a:pt x="412" y="691"/>
                        </a:cubicBezTo>
                        <a:cubicBezTo>
                          <a:pt x="629" y="682"/>
                          <a:pt x="798" y="523"/>
                          <a:pt x="791" y="334"/>
                        </a:cubicBezTo>
                        <a:cubicBezTo>
                          <a:pt x="783" y="146"/>
                          <a:pt x="602" y="0"/>
                          <a:pt x="386" y="8"/>
                        </a:cubicBezTo>
                      </a:path>
                    </a:pathLst>
                  </a:custGeom>
                  <a:solidFill>
                    <a:srgbClr val="606060"/>
                  </a:solidFill>
                  <a:ln w="0">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683" name="Freeform 46"/>
                  <p:cNvSpPr>
                    <a:spLocks/>
                  </p:cNvSpPr>
                  <p:nvPr/>
                </p:nvSpPr>
                <p:spPr bwMode="auto">
                  <a:xfrm>
                    <a:off x="2283" y="2070"/>
                    <a:ext cx="95" cy="83"/>
                  </a:xfrm>
                  <a:custGeom>
                    <a:avLst/>
                    <a:gdLst>
                      <a:gd name="T0" fmla="*/ 46 w 95"/>
                      <a:gd name="T1" fmla="*/ 0 h 83"/>
                      <a:gd name="T2" fmla="*/ 0 w 95"/>
                      <a:gd name="T3" fmla="*/ 43 h 83"/>
                      <a:gd name="T4" fmla="*/ 49 w 95"/>
                      <a:gd name="T5" fmla="*/ 82 h 83"/>
                      <a:gd name="T6" fmla="*/ 94 w 95"/>
                      <a:gd name="T7" fmla="*/ 40 h 83"/>
                      <a:gd name="T8" fmla="*/ 46 w 95"/>
                      <a:gd name="T9" fmla="*/ 0 h 83"/>
                      <a:gd name="T10" fmla="*/ 0 60000 65536"/>
                      <a:gd name="T11" fmla="*/ 0 60000 65536"/>
                      <a:gd name="T12" fmla="*/ 0 60000 65536"/>
                      <a:gd name="T13" fmla="*/ 0 60000 65536"/>
                      <a:gd name="T14" fmla="*/ 0 60000 65536"/>
                      <a:gd name="T15" fmla="*/ 0 w 95"/>
                      <a:gd name="T16" fmla="*/ 0 h 83"/>
                      <a:gd name="T17" fmla="*/ 95 w 95"/>
                      <a:gd name="T18" fmla="*/ 83 h 83"/>
                    </a:gdLst>
                    <a:ahLst/>
                    <a:cxnLst>
                      <a:cxn ang="T10">
                        <a:pos x="T0" y="T1"/>
                      </a:cxn>
                      <a:cxn ang="T11">
                        <a:pos x="T2" y="T3"/>
                      </a:cxn>
                      <a:cxn ang="T12">
                        <a:pos x="T4" y="T5"/>
                      </a:cxn>
                      <a:cxn ang="T13">
                        <a:pos x="T6" y="T7"/>
                      </a:cxn>
                      <a:cxn ang="T14">
                        <a:pos x="T8" y="T9"/>
                      </a:cxn>
                    </a:cxnLst>
                    <a:rect l="T15" t="T16" r="T17" b="T18"/>
                    <a:pathLst>
                      <a:path w="95" h="83">
                        <a:moveTo>
                          <a:pt x="46" y="0"/>
                        </a:moveTo>
                        <a:cubicBezTo>
                          <a:pt x="20" y="1"/>
                          <a:pt x="0" y="21"/>
                          <a:pt x="0" y="43"/>
                        </a:cubicBezTo>
                        <a:cubicBezTo>
                          <a:pt x="1" y="66"/>
                          <a:pt x="23" y="83"/>
                          <a:pt x="49" y="82"/>
                        </a:cubicBezTo>
                        <a:cubicBezTo>
                          <a:pt x="75" y="81"/>
                          <a:pt x="95" y="62"/>
                          <a:pt x="94" y="40"/>
                        </a:cubicBezTo>
                        <a:cubicBezTo>
                          <a:pt x="93" y="17"/>
                          <a:pt x="72" y="0"/>
                          <a:pt x="46" y="0"/>
                        </a:cubicBezTo>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676" name="Group 50"/>
                <p:cNvGrpSpPr>
                  <a:grpSpLocks/>
                </p:cNvGrpSpPr>
                <p:nvPr/>
              </p:nvGrpSpPr>
              <p:grpSpPr bwMode="auto">
                <a:xfrm>
                  <a:off x="2283" y="2105"/>
                  <a:ext cx="121" cy="660"/>
                  <a:chOff x="2283" y="2105"/>
                  <a:chExt cx="121" cy="660"/>
                </a:xfrm>
              </p:grpSpPr>
              <p:sp>
                <p:nvSpPr>
                  <p:cNvPr id="56680" name="Freeform 48"/>
                  <p:cNvSpPr>
                    <a:spLocks/>
                  </p:cNvSpPr>
                  <p:nvPr/>
                </p:nvSpPr>
                <p:spPr bwMode="auto">
                  <a:xfrm>
                    <a:off x="2283" y="2105"/>
                    <a:ext cx="121" cy="660"/>
                  </a:xfrm>
                  <a:custGeom>
                    <a:avLst/>
                    <a:gdLst>
                      <a:gd name="T0" fmla="*/ 0 w 121"/>
                      <a:gd name="T1" fmla="*/ 4 h 660"/>
                      <a:gd name="T2" fmla="*/ 25 w 121"/>
                      <a:gd name="T3" fmla="*/ 660 h 660"/>
                      <a:gd name="T4" fmla="*/ 121 w 121"/>
                      <a:gd name="T5" fmla="*/ 656 h 660"/>
                      <a:gd name="T6" fmla="*/ 96 w 121"/>
                      <a:gd name="T7" fmla="*/ 0 h 660"/>
                      <a:gd name="T8" fmla="*/ 0 w 121"/>
                      <a:gd name="T9" fmla="*/ 4 h 660"/>
                      <a:gd name="T10" fmla="*/ 0 60000 65536"/>
                      <a:gd name="T11" fmla="*/ 0 60000 65536"/>
                      <a:gd name="T12" fmla="*/ 0 60000 65536"/>
                      <a:gd name="T13" fmla="*/ 0 60000 65536"/>
                      <a:gd name="T14" fmla="*/ 0 60000 65536"/>
                      <a:gd name="T15" fmla="*/ 0 w 121"/>
                      <a:gd name="T16" fmla="*/ 0 h 660"/>
                      <a:gd name="T17" fmla="*/ 121 w 121"/>
                      <a:gd name="T18" fmla="*/ 660 h 660"/>
                    </a:gdLst>
                    <a:ahLst/>
                    <a:cxnLst>
                      <a:cxn ang="T10">
                        <a:pos x="T0" y="T1"/>
                      </a:cxn>
                      <a:cxn ang="T11">
                        <a:pos x="T2" y="T3"/>
                      </a:cxn>
                      <a:cxn ang="T12">
                        <a:pos x="T4" y="T5"/>
                      </a:cxn>
                      <a:cxn ang="T13">
                        <a:pos x="T6" y="T7"/>
                      </a:cxn>
                      <a:cxn ang="T14">
                        <a:pos x="T8" y="T9"/>
                      </a:cxn>
                    </a:cxnLst>
                    <a:rect l="T15" t="T16" r="T17" b="T18"/>
                    <a:pathLst>
                      <a:path w="121" h="660">
                        <a:moveTo>
                          <a:pt x="0" y="4"/>
                        </a:moveTo>
                        <a:lnTo>
                          <a:pt x="25" y="660"/>
                        </a:lnTo>
                        <a:lnTo>
                          <a:pt x="121" y="656"/>
                        </a:lnTo>
                        <a:lnTo>
                          <a:pt x="96" y="0"/>
                        </a:lnTo>
                        <a:lnTo>
                          <a:pt x="0" y="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681" name="Freeform 49"/>
                  <p:cNvSpPr>
                    <a:spLocks/>
                  </p:cNvSpPr>
                  <p:nvPr/>
                </p:nvSpPr>
                <p:spPr bwMode="auto">
                  <a:xfrm>
                    <a:off x="2283" y="2105"/>
                    <a:ext cx="121" cy="660"/>
                  </a:xfrm>
                  <a:custGeom>
                    <a:avLst/>
                    <a:gdLst>
                      <a:gd name="T0" fmla="*/ 0 w 121"/>
                      <a:gd name="T1" fmla="*/ 4 h 660"/>
                      <a:gd name="T2" fmla="*/ 25 w 121"/>
                      <a:gd name="T3" fmla="*/ 660 h 660"/>
                      <a:gd name="T4" fmla="*/ 121 w 121"/>
                      <a:gd name="T5" fmla="*/ 656 h 660"/>
                      <a:gd name="T6" fmla="*/ 96 w 121"/>
                      <a:gd name="T7" fmla="*/ 0 h 660"/>
                      <a:gd name="T8" fmla="*/ 0 w 121"/>
                      <a:gd name="T9" fmla="*/ 4 h 660"/>
                      <a:gd name="T10" fmla="*/ 0 60000 65536"/>
                      <a:gd name="T11" fmla="*/ 0 60000 65536"/>
                      <a:gd name="T12" fmla="*/ 0 60000 65536"/>
                      <a:gd name="T13" fmla="*/ 0 60000 65536"/>
                      <a:gd name="T14" fmla="*/ 0 60000 65536"/>
                      <a:gd name="T15" fmla="*/ 0 w 121"/>
                      <a:gd name="T16" fmla="*/ 0 h 660"/>
                      <a:gd name="T17" fmla="*/ 121 w 121"/>
                      <a:gd name="T18" fmla="*/ 660 h 660"/>
                    </a:gdLst>
                    <a:ahLst/>
                    <a:cxnLst>
                      <a:cxn ang="T10">
                        <a:pos x="T0" y="T1"/>
                      </a:cxn>
                      <a:cxn ang="T11">
                        <a:pos x="T2" y="T3"/>
                      </a:cxn>
                      <a:cxn ang="T12">
                        <a:pos x="T4" y="T5"/>
                      </a:cxn>
                      <a:cxn ang="T13">
                        <a:pos x="T6" y="T7"/>
                      </a:cxn>
                      <a:cxn ang="T14">
                        <a:pos x="T8" y="T9"/>
                      </a:cxn>
                    </a:cxnLst>
                    <a:rect l="T15" t="T16" r="T17" b="T18"/>
                    <a:pathLst>
                      <a:path w="121" h="660">
                        <a:moveTo>
                          <a:pt x="0" y="4"/>
                        </a:moveTo>
                        <a:lnTo>
                          <a:pt x="25" y="660"/>
                        </a:lnTo>
                        <a:lnTo>
                          <a:pt x="121" y="656"/>
                        </a:lnTo>
                        <a:lnTo>
                          <a:pt x="96" y="0"/>
                        </a:lnTo>
                        <a:lnTo>
                          <a:pt x="0" y="4"/>
                        </a:lnTo>
                        <a:close/>
                      </a:path>
                    </a:pathLst>
                  </a:custGeom>
                  <a:noFill/>
                  <a:ln w="9525" cap="rnd">
                    <a:solidFill>
                      <a:srgbClr val="C0C0C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677" name="Group 53"/>
                <p:cNvGrpSpPr>
                  <a:grpSpLocks/>
                </p:cNvGrpSpPr>
                <p:nvPr/>
              </p:nvGrpSpPr>
              <p:grpSpPr bwMode="auto">
                <a:xfrm>
                  <a:off x="2308" y="2716"/>
                  <a:ext cx="95" cy="84"/>
                  <a:chOff x="2308" y="2716"/>
                  <a:chExt cx="95" cy="84"/>
                </a:xfrm>
              </p:grpSpPr>
              <p:sp>
                <p:nvSpPr>
                  <p:cNvPr id="56678" name="Freeform 51"/>
                  <p:cNvSpPr>
                    <a:spLocks/>
                  </p:cNvSpPr>
                  <p:nvPr/>
                </p:nvSpPr>
                <p:spPr bwMode="auto">
                  <a:xfrm>
                    <a:off x="2308" y="2716"/>
                    <a:ext cx="95" cy="84"/>
                  </a:xfrm>
                  <a:custGeom>
                    <a:avLst/>
                    <a:gdLst>
                      <a:gd name="T0" fmla="*/ 0 w 797"/>
                      <a:gd name="T1" fmla="*/ 0 h 700"/>
                      <a:gd name="T2" fmla="*/ 0 w 797"/>
                      <a:gd name="T3" fmla="*/ 0 h 700"/>
                      <a:gd name="T4" fmla="*/ 0 w 797"/>
                      <a:gd name="T5" fmla="*/ 0 h 700"/>
                      <a:gd name="T6" fmla="*/ 0 w 797"/>
                      <a:gd name="T7" fmla="*/ 0 h 700"/>
                      <a:gd name="T8" fmla="*/ 0 w 797"/>
                      <a:gd name="T9" fmla="*/ 0 h 700"/>
                      <a:gd name="T10" fmla="*/ 0 60000 65536"/>
                      <a:gd name="T11" fmla="*/ 0 60000 65536"/>
                      <a:gd name="T12" fmla="*/ 0 60000 65536"/>
                      <a:gd name="T13" fmla="*/ 0 60000 65536"/>
                      <a:gd name="T14" fmla="*/ 0 60000 65536"/>
                      <a:gd name="T15" fmla="*/ 0 w 797"/>
                      <a:gd name="T16" fmla="*/ 0 h 700"/>
                      <a:gd name="T17" fmla="*/ 797 w 797"/>
                      <a:gd name="T18" fmla="*/ 700 h 700"/>
                    </a:gdLst>
                    <a:ahLst/>
                    <a:cxnLst>
                      <a:cxn ang="T10">
                        <a:pos x="T0" y="T1"/>
                      </a:cxn>
                      <a:cxn ang="T11">
                        <a:pos x="T2" y="T3"/>
                      </a:cxn>
                      <a:cxn ang="T12">
                        <a:pos x="T4" y="T5"/>
                      </a:cxn>
                      <a:cxn ang="T13">
                        <a:pos x="T6" y="T7"/>
                      </a:cxn>
                      <a:cxn ang="T14">
                        <a:pos x="T8" y="T9"/>
                      </a:cxn>
                    </a:cxnLst>
                    <a:rect l="T15" t="T16" r="T17" b="T18"/>
                    <a:pathLst>
                      <a:path w="797" h="700">
                        <a:moveTo>
                          <a:pt x="385" y="9"/>
                        </a:moveTo>
                        <a:cubicBezTo>
                          <a:pt x="169" y="17"/>
                          <a:pt x="0" y="177"/>
                          <a:pt x="7" y="365"/>
                        </a:cubicBezTo>
                        <a:cubicBezTo>
                          <a:pt x="14" y="554"/>
                          <a:pt x="196" y="700"/>
                          <a:pt x="412" y="692"/>
                        </a:cubicBezTo>
                        <a:cubicBezTo>
                          <a:pt x="628" y="683"/>
                          <a:pt x="797" y="523"/>
                          <a:pt x="790" y="335"/>
                        </a:cubicBezTo>
                        <a:cubicBezTo>
                          <a:pt x="783" y="146"/>
                          <a:pt x="601" y="0"/>
                          <a:pt x="385" y="9"/>
                        </a:cubicBezTo>
                      </a:path>
                    </a:pathLst>
                  </a:custGeom>
                  <a:solidFill>
                    <a:srgbClr val="606060"/>
                  </a:solidFill>
                  <a:ln w="0">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679" name="Freeform 52"/>
                  <p:cNvSpPr>
                    <a:spLocks/>
                  </p:cNvSpPr>
                  <p:nvPr/>
                </p:nvSpPr>
                <p:spPr bwMode="auto">
                  <a:xfrm>
                    <a:off x="2308" y="2716"/>
                    <a:ext cx="95" cy="84"/>
                  </a:xfrm>
                  <a:custGeom>
                    <a:avLst/>
                    <a:gdLst>
                      <a:gd name="T0" fmla="*/ 46 w 95"/>
                      <a:gd name="T1" fmla="*/ 2 h 84"/>
                      <a:gd name="T2" fmla="*/ 0 w 95"/>
                      <a:gd name="T3" fmla="*/ 44 h 84"/>
                      <a:gd name="T4" fmla="*/ 49 w 95"/>
                      <a:gd name="T5" fmla="*/ 83 h 84"/>
                      <a:gd name="T6" fmla="*/ 94 w 95"/>
                      <a:gd name="T7" fmla="*/ 41 h 84"/>
                      <a:gd name="T8" fmla="*/ 46 w 95"/>
                      <a:gd name="T9" fmla="*/ 2 h 84"/>
                      <a:gd name="T10" fmla="*/ 0 60000 65536"/>
                      <a:gd name="T11" fmla="*/ 0 60000 65536"/>
                      <a:gd name="T12" fmla="*/ 0 60000 65536"/>
                      <a:gd name="T13" fmla="*/ 0 60000 65536"/>
                      <a:gd name="T14" fmla="*/ 0 60000 65536"/>
                      <a:gd name="T15" fmla="*/ 0 w 95"/>
                      <a:gd name="T16" fmla="*/ 0 h 84"/>
                      <a:gd name="T17" fmla="*/ 95 w 95"/>
                      <a:gd name="T18" fmla="*/ 84 h 84"/>
                    </a:gdLst>
                    <a:ahLst/>
                    <a:cxnLst>
                      <a:cxn ang="T10">
                        <a:pos x="T0" y="T1"/>
                      </a:cxn>
                      <a:cxn ang="T11">
                        <a:pos x="T2" y="T3"/>
                      </a:cxn>
                      <a:cxn ang="T12">
                        <a:pos x="T4" y="T5"/>
                      </a:cxn>
                      <a:cxn ang="T13">
                        <a:pos x="T6" y="T7"/>
                      </a:cxn>
                      <a:cxn ang="T14">
                        <a:pos x="T8" y="T9"/>
                      </a:cxn>
                    </a:cxnLst>
                    <a:rect l="T15" t="T16" r="T17" b="T18"/>
                    <a:pathLst>
                      <a:path w="95" h="84">
                        <a:moveTo>
                          <a:pt x="46" y="2"/>
                        </a:moveTo>
                        <a:cubicBezTo>
                          <a:pt x="20" y="2"/>
                          <a:pt x="0" y="22"/>
                          <a:pt x="0" y="44"/>
                        </a:cubicBezTo>
                        <a:cubicBezTo>
                          <a:pt x="1" y="67"/>
                          <a:pt x="23" y="84"/>
                          <a:pt x="49" y="83"/>
                        </a:cubicBezTo>
                        <a:cubicBezTo>
                          <a:pt x="75" y="82"/>
                          <a:pt x="95" y="63"/>
                          <a:pt x="94" y="41"/>
                        </a:cubicBezTo>
                        <a:cubicBezTo>
                          <a:pt x="94" y="18"/>
                          <a:pt x="72" y="0"/>
                          <a:pt x="46" y="2"/>
                        </a:cubicBezTo>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nvGrpSpPr>
              <p:cNvPr id="56621" name="Group 64"/>
              <p:cNvGrpSpPr>
                <a:grpSpLocks/>
              </p:cNvGrpSpPr>
              <p:nvPr/>
            </p:nvGrpSpPr>
            <p:grpSpPr bwMode="auto">
              <a:xfrm>
                <a:off x="2441" y="2090"/>
                <a:ext cx="96" cy="731"/>
                <a:chOff x="2441" y="2090"/>
                <a:chExt cx="96" cy="731"/>
              </a:xfrm>
            </p:grpSpPr>
            <p:grpSp>
              <p:nvGrpSpPr>
                <p:cNvPr id="56666" name="Group 57"/>
                <p:cNvGrpSpPr>
                  <a:grpSpLocks/>
                </p:cNvGrpSpPr>
                <p:nvPr/>
              </p:nvGrpSpPr>
              <p:grpSpPr bwMode="auto">
                <a:xfrm>
                  <a:off x="2442" y="2090"/>
                  <a:ext cx="94" cy="83"/>
                  <a:chOff x="2442" y="2090"/>
                  <a:chExt cx="94" cy="83"/>
                </a:xfrm>
              </p:grpSpPr>
              <p:sp>
                <p:nvSpPr>
                  <p:cNvPr id="56673" name="Oval 55"/>
                  <p:cNvSpPr>
                    <a:spLocks noChangeArrowheads="1"/>
                  </p:cNvSpPr>
                  <p:nvPr/>
                </p:nvSpPr>
                <p:spPr bwMode="auto">
                  <a:xfrm>
                    <a:off x="2442" y="2090"/>
                    <a:ext cx="94" cy="83"/>
                  </a:xfrm>
                  <a:prstGeom prst="ellipse">
                    <a:avLst/>
                  </a:prstGeom>
                  <a:solidFill>
                    <a:srgbClr val="606060"/>
                  </a:solidFill>
                  <a:ln w="0">
                    <a:solidFill>
                      <a:srgbClr val="000000"/>
                    </a:solidFill>
                    <a:round/>
                    <a:headEnd/>
                    <a:tailEnd/>
                  </a:ln>
                </p:spPr>
                <p:txBody>
                  <a:bodyPr/>
                  <a:lstStyle>
                    <a:lvl1pPr>
                      <a:lnSpc>
                        <a:spcPct val="95000"/>
                      </a:lnSpc>
                      <a:spcBef>
                        <a:spcPct val="40000"/>
                      </a:spcBef>
                      <a:buClr>
                        <a:srgbClr val="F42A41"/>
                      </a:buClr>
                      <a:buSzPct val="90000"/>
                      <a:buBlip>
                        <a:blip r:embed="rId3"/>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zh-CN" sz="2400" b="0" i="0" u="none" strike="noStrike" kern="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6674" name="Oval 56"/>
                  <p:cNvSpPr>
                    <a:spLocks noChangeArrowheads="1"/>
                  </p:cNvSpPr>
                  <p:nvPr/>
                </p:nvSpPr>
                <p:spPr bwMode="auto">
                  <a:xfrm>
                    <a:off x="2442" y="2090"/>
                    <a:ext cx="94" cy="82"/>
                  </a:xfrm>
                  <a:prstGeom prst="ellipse">
                    <a:avLst/>
                  </a:prstGeom>
                  <a:noFill/>
                  <a:ln w="9525" cap="rnd">
                    <a:solidFill>
                      <a:srgbClr val="C0C0C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5000"/>
                      </a:lnSpc>
                      <a:spcBef>
                        <a:spcPct val="40000"/>
                      </a:spcBef>
                      <a:buClr>
                        <a:srgbClr val="F42A41"/>
                      </a:buClr>
                      <a:buSzPct val="90000"/>
                      <a:buBlip>
                        <a:blip r:embed="rId3"/>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zh-CN" sz="2400" b="0" i="0" u="none" strike="noStrike" kern="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56667" name="Group 60"/>
                <p:cNvGrpSpPr>
                  <a:grpSpLocks/>
                </p:cNvGrpSpPr>
                <p:nvPr/>
              </p:nvGrpSpPr>
              <p:grpSpPr bwMode="auto">
                <a:xfrm>
                  <a:off x="2441" y="2127"/>
                  <a:ext cx="96" cy="657"/>
                  <a:chOff x="2441" y="2127"/>
                  <a:chExt cx="96" cy="657"/>
                </a:xfrm>
              </p:grpSpPr>
              <p:sp>
                <p:nvSpPr>
                  <p:cNvPr id="56671" name="Rectangle 58"/>
                  <p:cNvSpPr>
                    <a:spLocks noChangeArrowheads="1"/>
                  </p:cNvSpPr>
                  <p:nvPr/>
                </p:nvSpPr>
                <p:spPr bwMode="auto">
                  <a:xfrm>
                    <a:off x="2441" y="2127"/>
                    <a:ext cx="96" cy="657"/>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5000"/>
                      </a:lnSpc>
                      <a:spcBef>
                        <a:spcPct val="40000"/>
                      </a:spcBef>
                      <a:buClr>
                        <a:srgbClr val="F42A41"/>
                      </a:buClr>
                      <a:buSzPct val="90000"/>
                      <a:buBlip>
                        <a:blip r:embed="rId3"/>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zh-CN" sz="2400" b="0" i="0" u="none" strike="noStrike" kern="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6672" name="Rectangle 59"/>
                  <p:cNvSpPr>
                    <a:spLocks noChangeArrowheads="1"/>
                  </p:cNvSpPr>
                  <p:nvPr/>
                </p:nvSpPr>
                <p:spPr bwMode="auto">
                  <a:xfrm>
                    <a:off x="2441" y="2127"/>
                    <a:ext cx="96" cy="657"/>
                  </a:xfrm>
                  <a:prstGeom prst="rect">
                    <a:avLst/>
                  </a:prstGeom>
                  <a:noFill/>
                  <a:ln w="9525" cap="rnd">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95000"/>
                      </a:lnSpc>
                      <a:spcBef>
                        <a:spcPct val="40000"/>
                      </a:spcBef>
                      <a:buClr>
                        <a:srgbClr val="F42A41"/>
                      </a:buClr>
                      <a:buSzPct val="90000"/>
                      <a:buBlip>
                        <a:blip r:embed="rId3"/>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zh-CN" sz="2400" b="0" i="0" u="none" strike="noStrike" kern="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56668" name="Group 63"/>
                <p:cNvGrpSpPr>
                  <a:grpSpLocks/>
                </p:cNvGrpSpPr>
                <p:nvPr/>
              </p:nvGrpSpPr>
              <p:grpSpPr bwMode="auto">
                <a:xfrm>
                  <a:off x="2442" y="2739"/>
                  <a:ext cx="94" cy="82"/>
                  <a:chOff x="2442" y="2739"/>
                  <a:chExt cx="94" cy="82"/>
                </a:xfrm>
              </p:grpSpPr>
              <p:sp>
                <p:nvSpPr>
                  <p:cNvPr id="56669" name="Oval 61"/>
                  <p:cNvSpPr>
                    <a:spLocks noChangeArrowheads="1"/>
                  </p:cNvSpPr>
                  <p:nvPr/>
                </p:nvSpPr>
                <p:spPr bwMode="auto">
                  <a:xfrm>
                    <a:off x="2442" y="2739"/>
                    <a:ext cx="94" cy="82"/>
                  </a:xfrm>
                  <a:prstGeom prst="ellipse">
                    <a:avLst/>
                  </a:prstGeom>
                  <a:solidFill>
                    <a:srgbClr val="606060"/>
                  </a:solidFill>
                  <a:ln w="0">
                    <a:solidFill>
                      <a:srgbClr val="000000"/>
                    </a:solidFill>
                    <a:round/>
                    <a:headEnd/>
                    <a:tailEnd/>
                  </a:ln>
                </p:spPr>
                <p:txBody>
                  <a:bodyPr/>
                  <a:lstStyle>
                    <a:lvl1pPr>
                      <a:lnSpc>
                        <a:spcPct val="95000"/>
                      </a:lnSpc>
                      <a:spcBef>
                        <a:spcPct val="40000"/>
                      </a:spcBef>
                      <a:buClr>
                        <a:srgbClr val="F42A41"/>
                      </a:buClr>
                      <a:buSzPct val="90000"/>
                      <a:buBlip>
                        <a:blip r:embed="rId3"/>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zh-CN" sz="2400" b="0" i="0" u="none" strike="noStrike" kern="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6670" name="Oval 62"/>
                  <p:cNvSpPr>
                    <a:spLocks noChangeArrowheads="1"/>
                  </p:cNvSpPr>
                  <p:nvPr/>
                </p:nvSpPr>
                <p:spPr bwMode="auto">
                  <a:xfrm>
                    <a:off x="2442" y="2739"/>
                    <a:ext cx="94" cy="82"/>
                  </a:xfrm>
                  <a:prstGeom prst="ellipse">
                    <a:avLst/>
                  </a:prstGeom>
                  <a:noFill/>
                  <a:ln w="9525" cap="rnd">
                    <a:solidFill>
                      <a:srgbClr val="C0C0C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5000"/>
                      </a:lnSpc>
                      <a:spcBef>
                        <a:spcPct val="40000"/>
                      </a:spcBef>
                      <a:buClr>
                        <a:srgbClr val="F42A41"/>
                      </a:buClr>
                      <a:buSzPct val="90000"/>
                      <a:buBlip>
                        <a:blip r:embed="rId3"/>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zh-CN" sz="2400" b="0" i="0" u="none" strike="noStrike" kern="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grpSp>
            <p:nvGrpSpPr>
              <p:cNvPr id="56622" name="Group 67"/>
              <p:cNvGrpSpPr>
                <a:grpSpLocks/>
              </p:cNvGrpSpPr>
              <p:nvPr/>
            </p:nvGrpSpPr>
            <p:grpSpPr bwMode="auto">
              <a:xfrm>
                <a:off x="2088" y="1859"/>
                <a:ext cx="802" cy="168"/>
                <a:chOff x="2088" y="1859"/>
                <a:chExt cx="802" cy="168"/>
              </a:xfrm>
            </p:grpSpPr>
            <p:sp>
              <p:nvSpPr>
                <p:cNvPr id="56664" name="Freeform 65"/>
                <p:cNvSpPr>
                  <a:spLocks/>
                </p:cNvSpPr>
                <p:nvPr/>
              </p:nvSpPr>
              <p:spPr bwMode="auto">
                <a:xfrm>
                  <a:off x="2088" y="1859"/>
                  <a:ext cx="802" cy="168"/>
                </a:xfrm>
                <a:custGeom>
                  <a:avLst/>
                  <a:gdLst>
                    <a:gd name="T0" fmla="*/ 0 w 802"/>
                    <a:gd name="T1" fmla="*/ 0 h 168"/>
                    <a:gd name="T2" fmla="*/ 0 w 802"/>
                    <a:gd name="T3" fmla="*/ 82 h 168"/>
                    <a:gd name="T4" fmla="*/ 5 w 802"/>
                    <a:gd name="T5" fmla="*/ 95 h 168"/>
                    <a:gd name="T6" fmla="*/ 21 w 802"/>
                    <a:gd name="T7" fmla="*/ 109 h 168"/>
                    <a:gd name="T8" fmla="*/ 39 w 802"/>
                    <a:gd name="T9" fmla="*/ 119 h 168"/>
                    <a:gd name="T10" fmla="*/ 62 w 802"/>
                    <a:gd name="T11" fmla="*/ 128 h 168"/>
                    <a:gd name="T12" fmla="*/ 93 w 802"/>
                    <a:gd name="T13" fmla="*/ 137 h 168"/>
                    <a:gd name="T14" fmla="*/ 135 w 802"/>
                    <a:gd name="T15" fmla="*/ 148 h 168"/>
                    <a:gd name="T16" fmla="*/ 185 w 802"/>
                    <a:gd name="T17" fmla="*/ 155 h 168"/>
                    <a:gd name="T18" fmla="*/ 233 w 802"/>
                    <a:gd name="T19" fmla="*/ 162 h 168"/>
                    <a:gd name="T20" fmla="*/ 292 w 802"/>
                    <a:gd name="T21" fmla="*/ 166 h 168"/>
                    <a:gd name="T22" fmla="*/ 350 w 802"/>
                    <a:gd name="T23" fmla="*/ 168 h 168"/>
                    <a:gd name="T24" fmla="*/ 402 w 802"/>
                    <a:gd name="T25" fmla="*/ 168 h 168"/>
                    <a:gd name="T26" fmla="*/ 456 w 802"/>
                    <a:gd name="T27" fmla="*/ 168 h 168"/>
                    <a:gd name="T28" fmla="*/ 509 w 802"/>
                    <a:gd name="T29" fmla="*/ 166 h 168"/>
                    <a:gd name="T30" fmla="*/ 561 w 802"/>
                    <a:gd name="T31" fmla="*/ 162 h 168"/>
                    <a:gd name="T32" fmla="*/ 611 w 802"/>
                    <a:gd name="T33" fmla="*/ 157 h 168"/>
                    <a:gd name="T34" fmla="*/ 658 w 802"/>
                    <a:gd name="T35" fmla="*/ 149 h 168"/>
                    <a:gd name="T36" fmla="*/ 681 w 802"/>
                    <a:gd name="T37" fmla="*/ 145 h 168"/>
                    <a:gd name="T38" fmla="*/ 703 w 802"/>
                    <a:gd name="T39" fmla="*/ 139 h 168"/>
                    <a:gd name="T40" fmla="*/ 723 w 802"/>
                    <a:gd name="T41" fmla="*/ 135 h 168"/>
                    <a:gd name="T42" fmla="*/ 736 w 802"/>
                    <a:gd name="T43" fmla="*/ 131 h 168"/>
                    <a:gd name="T44" fmla="*/ 748 w 802"/>
                    <a:gd name="T45" fmla="*/ 127 h 168"/>
                    <a:gd name="T46" fmla="*/ 761 w 802"/>
                    <a:gd name="T47" fmla="*/ 122 h 168"/>
                    <a:gd name="T48" fmla="*/ 773 w 802"/>
                    <a:gd name="T49" fmla="*/ 115 h 168"/>
                    <a:gd name="T50" fmla="*/ 783 w 802"/>
                    <a:gd name="T51" fmla="*/ 108 h 168"/>
                    <a:gd name="T52" fmla="*/ 795 w 802"/>
                    <a:gd name="T53" fmla="*/ 97 h 168"/>
                    <a:gd name="T54" fmla="*/ 801 w 802"/>
                    <a:gd name="T55" fmla="*/ 89 h 168"/>
                    <a:gd name="T56" fmla="*/ 802 w 802"/>
                    <a:gd name="T57" fmla="*/ 80 h 168"/>
                    <a:gd name="T58" fmla="*/ 802 w 802"/>
                    <a:gd name="T59" fmla="*/ 73 h 168"/>
                    <a:gd name="T60" fmla="*/ 802 w 802"/>
                    <a:gd name="T61" fmla="*/ 0 h 168"/>
                    <a:gd name="T62" fmla="*/ 0 w 802"/>
                    <a:gd name="T63" fmla="*/ 0 h 1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02"/>
                    <a:gd name="T97" fmla="*/ 0 h 168"/>
                    <a:gd name="T98" fmla="*/ 802 w 802"/>
                    <a:gd name="T99" fmla="*/ 168 h 1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02" h="168">
                      <a:moveTo>
                        <a:pt x="0" y="0"/>
                      </a:moveTo>
                      <a:lnTo>
                        <a:pt x="0" y="82"/>
                      </a:lnTo>
                      <a:lnTo>
                        <a:pt x="5" y="95"/>
                      </a:lnTo>
                      <a:lnTo>
                        <a:pt x="21" y="109"/>
                      </a:lnTo>
                      <a:lnTo>
                        <a:pt x="39" y="119"/>
                      </a:lnTo>
                      <a:lnTo>
                        <a:pt x="62" y="128"/>
                      </a:lnTo>
                      <a:lnTo>
                        <a:pt x="93" y="137"/>
                      </a:lnTo>
                      <a:lnTo>
                        <a:pt x="135" y="148"/>
                      </a:lnTo>
                      <a:lnTo>
                        <a:pt x="185" y="155"/>
                      </a:lnTo>
                      <a:lnTo>
                        <a:pt x="233" y="162"/>
                      </a:lnTo>
                      <a:lnTo>
                        <a:pt x="292" y="166"/>
                      </a:lnTo>
                      <a:lnTo>
                        <a:pt x="350" y="168"/>
                      </a:lnTo>
                      <a:lnTo>
                        <a:pt x="402" y="168"/>
                      </a:lnTo>
                      <a:lnTo>
                        <a:pt x="456" y="168"/>
                      </a:lnTo>
                      <a:lnTo>
                        <a:pt x="509" y="166"/>
                      </a:lnTo>
                      <a:lnTo>
                        <a:pt x="561" y="162"/>
                      </a:lnTo>
                      <a:lnTo>
                        <a:pt x="611" y="157"/>
                      </a:lnTo>
                      <a:lnTo>
                        <a:pt x="658" y="149"/>
                      </a:lnTo>
                      <a:lnTo>
                        <a:pt x="681" y="145"/>
                      </a:lnTo>
                      <a:lnTo>
                        <a:pt x="703" y="139"/>
                      </a:lnTo>
                      <a:lnTo>
                        <a:pt x="723" y="135"/>
                      </a:lnTo>
                      <a:lnTo>
                        <a:pt x="736" y="131"/>
                      </a:lnTo>
                      <a:lnTo>
                        <a:pt x="748" y="127"/>
                      </a:lnTo>
                      <a:lnTo>
                        <a:pt x="761" y="122"/>
                      </a:lnTo>
                      <a:lnTo>
                        <a:pt x="773" y="115"/>
                      </a:lnTo>
                      <a:lnTo>
                        <a:pt x="783" y="108"/>
                      </a:lnTo>
                      <a:lnTo>
                        <a:pt x="795" y="97"/>
                      </a:lnTo>
                      <a:lnTo>
                        <a:pt x="801" y="89"/>
                      </a:lnTo>
                      <a:lnTo>
                        <a:pt x="802" y="80"/>
                      </a:lnTo>
                      <a:lnTo>
                        <a:pt x="802" y="73"/>
                      </a:lnTo>
                      <a:lnTo>
                        <a:pt x="802" y="0"/>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665" name="Freeform 66"/>
                <p:cNvSpPr>
                  <a:spLocks/>
                </p:cNvSpPr>
                <p:nvPr/>
              </p:nvSpPr>
              <p:spPr bwMode="auto">
                <a:xfrm>
                  <a:off x="2088" y="1859"/>
                  <a:ext cx="802" cy="168"/>
                </a:xfrm>
                <a:custGeom>
                  <a:avLst/>
                  <a:gdLst>
                    <a:gd name="T0" fmla="*/ 0 w 802"/>
                    <a:gd name="T1" fmla="*/ 0 h 168"/>
                    <a:gd name="T2" fmla="*/ 0 w 802"/>
                    <a:gd name="T3" fmla="*/ 82 h 168"/>
                    <a:gd name="T4" fmla="*/ 5 w 802"/>
                    <a:gd name="T5" fmla="*/ 95 h 168"/>
                    <a:gd name="T6" fmla="*/ 21 w 802"/>
                    <a:gd name="T7" fmla="*/ 109 h 168"/>
                    <a:gd name="T8" fmla="*/ 39 w 802"/>
                    <a:gd name="T9" fmla="*/ 119 h 168"/>
                    <a:gd name="T10" fmla="*/ 62 w 802"/>
                    <a:gd name="T11" fmla="*/ 128 h 168"/>
                    <a:gd name="T12" fmla="*/ 93 w 802"/>
                    <a:gd name="T13" fmla="*/ 137 h 168"/>
                    <a:gd name="T14" fmla="*/ 135 w 802"/>
                    <a:gd name="T15" fmla="*/ 148 h 168"/>
                    <a:gd name="T16" fmla="*/ 185 w 802"/>
                    <a:gd name="T17" fmla="*/ 155 h 168"/>
                    <a:gd name="T18" fmla="*/ 233 w 802"/>
                    <a:gd name="T19" fmla="*/ 162 h 168"/>
                    <a:gd name="T20" fmla="*/ 292 w 802"/>
                    <a:gd name="T21" fmla="*/ 166 h 168"/>
                    <a:gd name="T22" fmla="*/ 350 w 802"/>
                    <a:gd name="T23" fmla="*/ 168 h 168"/>
                    <a:gd name="T24" fmla="*/ 402 w 802"/>
                    <a:gd name="T25" fmla="*/ 168 h 168"/>
                    <a:gd name="T26" fmla="*/ 456 w 802"/>
                    <a:gd name="T27" fmla="*/ 168 h 168"/>
                    <a:gd name="T28" fmla="*/ 509 w 802"/>
                    <a:gd name="T29" fmla="*/ 166 h 168"/>
                    <a:gd name="T30" fmla="*/ 561 w 802"/>
                    <a:gd name="T31" fmla="*/ 162 h 168"/>
                    <a:gd name="T32" fmla="*/ 611 w 802"/>
                    <a:gd name="T33" fmla="*/ 157 h 168"/>
                    <a:gd name="T34" fmla="*/ 658 w 802"/>
                    <a:gd name="T35" fmla="*/ 149 h 168"/>
                    <a:gd name="T36" fmla="*/ 681 w 802"/>
                    <a:gd name="T37" fmla="*/ 145 h 168"/>
                    <a:gd name="T38" fmla="*/ 703 w 802"/>
                    <a:gd name="T39" fmla="*/ 139 h 168"/>
                    <a:gd name="T40" fmla="*/ 723 w 802"/>
                    <a:gd name="T41" fmla="*/ 135 h 168"/>
                    <a:gd name="T42" fmla="*/ 736 w 802"/>
                    <a:gd name="T43" fmla="*/ 131 h 168"/>
                    <a:gd name="T44" fmla="*/ 748 w 802"/>
                    <a:gd name="T45" fmla="*/ 127 h 168"/>
                    <a:gd name="T46" fmla="*/ 761 w 802"/>
                    <a:gd name="T47" fmla="*/ 122 h 168"/>
                    <a:gd name="T48" fmla="*/ 773 w 802"/>
                    <a:gd name="T49" fmla="*/ 115 h 168"/>
                    <a:gd name="T50" fmla="*/ 783 w 802"/>
                    <a:gd name="T51" fmla="*/ 108 h 168"/>
                    <a:gd name="T52" fmla="*/ 795 w 802"/>
                    <a:gd name="T53" fmla="*/ 97 h 168"/>
                    <a:gd name="T54" fmla="*/ 801 w 802"/>
                    <a:gd name="T55" fmla="*/ 89 h 168"/>
                    <a:gd name="T56" fmla="*/ 802 w 802"/>
                    <a:gd name="T57" fmla="*/ 80 h 168"/>
                    <a:gd name="T58" fmla="*/ 802 w 802"/>
                    <a:gd name="T59" fmla="*/ 73 h 168"/>
                    <a:gd name="T60" fmla="*/ 802 w 802"/>
                    <a:gd name="T61" fmla="*/ 0 h 168"/>
                    <a:gd name="T62" fmla="*/ 0 w 802"/>
                    <a:gd name="T63" fmla="*/ 0 h 1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02"/>
                    <a:gd name="T97" fmla="*/ 0 h 168"/>
                    <a:gd name="T98" fmla="*/ 802 w 802"/>
                    <a:gd name="T99" fmla="*/ 168 h 1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02" h="168">
                      <a:moveTo>
                        <a:pt x="0" y="0"/>
                      </a:moveTo>
                      <a:lnTo>
                        <a:pt x="0" y="82"/>
                      </a:lnTo>
                      <a:lnTo>
                        <a:pt x="5" y="95"/>
                      </a:lnTo>
                      <a:lnTo>
                        <a:pt x="21" y="109"/>
                      </a:lnTo>
                      <a:lnTo>
                        <a:pt x="39" y="119"/>
                      </a:lnTo>
                      <a:lnTo>
                        <a:pt x="62" y="128"/>
                      </a:lnTo>
                      <a:lnTo>
                        <a:pt x="93" y="137"/>
                      </a:lnTo>
                      <a:lnTo>
                        <a:pt x="135" y="148"/>
                      </a:lnTo>
                      <a:lnTo>
                        <a:pt x="185" y="155"/>
                      </a:lnTo>
                      <a:lnTo>
                        <a:pt x="233" y="162"/>
                      </a:lnTo>
                      <a:lnTo>
                        <a:pt x="292" y="166"/>
                      </a:lnTo>
                      <a:lnTo>
                        <a:pt x="350" y="168"/>
                      </a:lnTo>
                      <a:lnTo>
                        <a:pt x="402" y="168"/>
                      </a:lnTo>
                      <a:lnTo>
                        <a:pt x="456" y="168"/>
                      </a:lnTo>
                      <a:lnTo>
                        <a:pt x="509" y="166"/>
                      </a:lnTo>
                      <a:lnTo>
                        <a:pt x="561" y="162"/>
                      </a:lnTo>
                      <a:lnTo>
                        <a:pt x="611" y="157"/>
                      </a:lnTo>
                      <a:lnTo>
                        <a:pt x="658" y="149"/>
                      </a:lnTo>
                      <a:lnTo>
                        <a:pt x="681" y="145"/>
                      </a:lnTo>
                      <a:lnTo>
                        <a:pt x="703" y="139"/>
                      </a:lnTo>
                      <a:lnTo>
                        <a:pt x="723" y="135"/>
                      </a:lnTo>
                      <a:lnTo>
                        <a:pt x="736" y="131"/>
                      </a:lnTo>
                      <a:lnTo>
                        <a:pt x="748" y="127"/>
                      </a:lnTo>
                      <a:lnTo>
                        <a:pt x="761" y="122"/>
                      </a:lnTo>
                      <a:lnTo>
                        <a:pt x="773" y="115"/>
                      </a:lnTo>
                      <a:lnTo>
                        <a:pt x="783" y="108"/>
                      </a:lnTo>
                      <a:lnTo>
                        <a:pt x="795" y="97"/>
                      </a:lnTo>
                      <a:lnTo>
                        <a:pt x="801" y="89"/>
                      </a:lnTo>
                      <a:lnTo>
                        <a:pt x="802" y="80"/>
                      </a:lnTo>
                      <a:lnTo>
                        <a:pt x="802" y="73"/>
                      </a:lnTo>
                      <a:lnTo>
                        <a:pt x="802" y="0"/>
                      </a:lnTo>
                      <a:lnTo>
                        <a:pt x="0" y="0"/>
                      </a:lnTo>
                      <a:close/>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623" name="Group 70"/>
              <p:cNvGrpSpPr>
                <a:grpSpLocks/>
              </p:cNvGrpSpPr>
              <p:nvPr/>
            </p:nvGrpSpPr>
            <p:grpSpPr bwMode="auto">
              <a:xfrm>
                <a:off x="2087" y="1771"/>
                <a:ext cx="803" cy="178"/>
                <a:chOff x="2087" y="1771"/>
                <a:chExt cx="803" cy="178"/>
              </a:xfrm>
            </p:grpSpPr>
            <p:sp>
              <p:nvSpPr>
                <p:cNvPr id="56662" name="Oval 68"/>
                <p:cNvSpPr>
                  <a:spLocks noChangeArrowheads="1"/>
                </p:cNvSpPr>
                <p:nvPr/>
              </p:nvSpPr>
              <p:spPr bwMode="auto">
                <a:xfrm>
                  <a:off x="2087" y="1771"/>
                  <a:ext cx="803" cy="178"/>
                </a:xfrm>
                <a:prstGeom prst="ellipse">
                  <a:avLst/>
                </a:prstGeom>
                <a:solidFill>
                  <a:srgbClr val="C0C0C0"/>
                </a:solidFill>
                <a:ln w="0">
                  <a:solidFill>
                    <a:srgbClr val="000000"/>
                  </a:solidFill>
                  <a:round/>
                  <a:headEnd/>
                  <a:tailEnd/>
                </a:ln>
              </p:spPr>
              <p:txBody>
                <a:bodyPr/>
                <a:lstStyle>
                  <a:lvl1pPr>
                    <a:lnSpc>
                      <a:spcPct val="95000"/>
                    </a:lnSpc>
                    <a:spcBef>
                      <a:spcPct val="40000"/>
                    </a:spcBef>
                    <a:buClr>
                      <a:srgbClr val="F42A41"/>
                    </a:buClr>
                    <a:buSzPct val="90000"/>
                    <a:buBlip>
                      <a:blip r:embed="rId3"/>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zh-CN" sz="2400" b="0" i="0" u="none" strike="noStrike" kern="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6663" name="Oval 69"/>
                <p:cNvSpPr>
                  <a:spLocks noChangeArrowheads="1"/>
                </p:cNvSpPr>
                <p:nvPr/>
              </p:nvSpPr>
              <p:spPr bwMode="auto">
                <a:xfrm>
                  <a:off x="2087" y="1771"/>
                  <a:ext cx="803" cy="178"/>
                </a:xfrm>
                <a:prstGeom prst="ellipse">
                  <a:avLst/>
                </a:prstGeom>
                <a:noFill/>
                <a:ln w="9525" cap="rnd">
                  <a:solidFill>
                    <a:srgbClr val="C0C0C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5000"/>
                    </a:lnSpc>
                    <a:spcBef>
                      <a:spcPct val="40000"/>
                    </a:spcBef>
                    <a:buClr>
                      <a:srgbClr val="F42A41"/>
                    </a:buClr>
                    <a:buSzPct val="90000"/>
                    <a:buBlip>
                      <a:blip r:embed="rId3"/>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zh-CN" sz="2400" b="0" i="0" u="none" strike="noStrike" kern="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56624" name="Group 81"/>
              <p:cNvGrpSpPr>
                <a:grpSpLocks/>
              </p:cNvGrpSpPr>
              <p:nvPr/>
            </p:nvGrpSpPr>
            <p:grpSpPr bwMode="auto">
              <a:xfrm>
                <a:off x="2133" y="1780"/>
                <a:ext cx="711" cy="156"/>
                <a:chOff x="2133" y="1780"/>
                <a:chExt cx="711" cy="156"/>
              </a:xfrm>
            </p:grpSpPr>
            <p:grpSp>
              <p:nvGrpSpPr>
                <p:cNvPr id="56652" name="Group 73"/>
                <p:cNvGrpSpPr>
                  <a:grpSpLocks/>
                </p:cNvGrpSpPr>
                <p:nvPr/>
              </p:nvGrpSpPr>
              <p:grpSpPr bwMode="auto">
                <a:xfrm>
                  <a:off x="2157" y="1790"/>
                  <a:ext cx="663" cy="138"/>
                  <a:chOff x="2157" y="1790"/>
                  <a:chExt cx="663" cy="138"/>
                </a:xfrm>
              </p:grpSpPr>
              <p:sp>
                <p:nvSpPr>
                  <p:cNvPr id="56660" name="Oval 71"/>
                  <p:cNvSpPr>
                    <a:spLocks noChangeArrowheads="1"/>
                  </p:cNvSpPr>
                  <p:nvPr/>
                </p:nvSpPr>
                <p:spPr bwMode="auto">
                  <a:xfrm>
                    <a:off x="2157" y="1790"/>
                    <a:ext cx="663" cy="138"/>
                  </a:xfrm>
                  <a:prstGeom prst="ellipse">
                    <a:avLst/>
                  </a:prstGeom>
                  <a:solidFill>
                    <a:srgbClr val="606060"/>
                  </a:solidFill>
                  <a:ln w="0">
                    <a:solidFill>
                      <a:srgbClr val="000000"/>
                    </a:solidFill>
                    <a:round/>
                    <a:headEnd/>
                    <a:tailEnd/>
                  </a:ln>
                </p:spPr>
                <p:txBody>
                  <a:bodyPr/>
                  <a:lstStyle>
                    <a:lvl1pPr>
                      <a:lnSpc>
                        <a:spcPct val="95000"/>
                      </a:lnSpc>
                      <a:spcBef>
                        <a:spcPct val="40000"/>
                      </a:spcBef>
                      <a:buClr>
                        <a:srgbClr val="F42A41"/>
                      </a:buClr>
                      <a:buSzPct val="90000"/>
                      <a:buBlip>
                        <a:blip r:embed="rId3"/>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zh-CN" sz="2400" b="0" i="0" u="none" strike="noStrike" kern="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6661" name="Oval 72"/>
                  <p:cNvSpPr>
                    <a:spLocks noChangeArrowheads="1"/>
                  </p:cNvSpPr>
                  <p:nvPr/>
                </p:nvSpPr>
                <p:spPr bwMode="auto">
                  <a:xfrm>
                    <a:off x="2157" y="1790"/>
                    <a:ext cx="663" cy="138"/>
                  </a:xfrm>
                  <a:prstGeom prst="ellipse">
                    <a:avLst/>
                  </a:prstGeom>
                  <a:noFill/>
                  <a:ln w="9525" cap="rnd">
                    <a:solidFill>
                      <a:srgbClr val="C0C0C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5000"/>
                      </a:lnSpc>
                      <a:spcBef>
                        <a:spcPct val="40000"/>
                      </a:spcBef>
                      <a:buClr>
                        <a:srgbClr val="F42A41"/>
                      </a:buClr>
                      <a:buSzPct val="90000"/>
                      <a:buBlip>
                        <a:blip r:embed="rId3"/>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zh-CN" sz="2400" b="0" i="0" u="none" strike="noStrike" kern="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56653" name="Group 80"/>
                <p:cNvGrpSpPr>
                  <a:grpSpLocks/>
                </p:cNvGrpSpPr>
                <p:nvPr/>
              </p:nvGrpSpPr>
              <p:grpSpPr bwMode="auto">
                <a:xfrm>
                  <a:off x="2133" y="1780"/>
                  <a:ext cx="711" cy="156"/>
                  <a:chOff x="2133" y="1780"/>
                  <a:chExt cx="711" cy="156"/>
                </a:xfrm>
              </p:grpSpPr>
              <p:grpSp>
                <p:nvGrpSpPr>
                  <p:cNvPr id="56654" name="Group 76"/>
                  <p:cNvGrpSpPr>
                    <a:grpSpLocks/>
                  </p:cNvGrpSpPr>
                  <p:nvPr/>
                </p:nvGrpSpPr>
                <p:grpSpPr bwMode="auto">
                  <a:xfrm>
                    <a:off x="2133" y="1780"/>
                    <a:ext cx="356" cy="153"/>
                    <a:chOff x="2133" y="1780"/>
                    <a:chExt cx="356" cy="153"/>
                  </a:xfrm>
                </p:grpSpPr>
                <p:sp>
                  <p:nvSpPr>
                    <p:cNvPr id="56658" name="Freeform 74"/>
                    <p:cNvSpPr>
                      <a:spLocks/>
                    </p:cNvSpPr>
                    <p:nvPr/>
                  </p:nvSpPr>
                  <p:spPr bwMode="auto">
                    <a:xfrm>
                      <a:off x="2133" y="1780"/>
                      <a:ext cx="356" cy="153"/>
                    </a:xfrm>
                    <a:custGeom>
                      <a:avLst/>
                      <a:gdLst>
                        <a:gd name="T0" fmla="*/ 356 w 356"/>
                        <a:gd name="T1" fmla="*/ 80 h 153"/>
                        <a:gd name="T2" fmla="*/ 318 w 356"/>
                        <a:gd name="T3" fmla="*/ 153 h 153"/>
                        <a:gd name="T4" fmla="*/ 238 w 356"/>
                        <a:gd name="T5" fmla="*/ 153 h 153"/>
                        <a:gd name="T6" fmla="*/ 356 w 356"/>
                        <a:gd name="T7" fmla="*/ 80 h 153"/>
                        <a:gd name="T8" fmla="*/ 147 w 356"/>
                        <a:gd name="T9" fmla="*/ 146 h 153"/>
                        <a:gd name="T10" fmla="*/ 95 w 356"/>
                        <a:gd name="T11" fmla="*/ 132 h 153"/>
                        <a:gd name="T12" fmla="*/ 356 w 356"/>
                        <a:gd name="T13" fmla="*/ 80 h 153"/>
                        <a:gd name="T14" fmla="*/ 0 w 356"/>
                        <a:gd name="T15" fmla="*/ 111 h 153"/>
                        <a:gd name="T16" fmla="*/ 0 w 356"/>
                        <a:gd name="T17" fmla="*/ 69 h 153"/>
                        <a:gd name="T18" fmla="*/ 356 w 356"/>
                        <a:gd name="T19" fmla="*/ 80 h 153"/>
                        <a:gd name="T20" fmla="*/ 48 w 356"/>
                        <a:gd name="T21" fmla="*/ 48 h 153"/>
                        <a:gd name="T22" fmla="*/ 72 w 356"/>
                        <a:gd name="T23" fmla="*/ 27 h 153"/>
                        <a:gd name="T24" fmla="*/ 356 w 356"/>
                        <a:gd name="T25" fmla="*/ 80 h 153"/>
                        <a:gd name="T26" fmla="*/ 151 w 356"/>
                        <a:gd name="T27" fmla="*/ 15 h 153"/>
                        <a:gd name="T28" fmla="*/ 198 w 356"/>
                        <a:gd name="T29" fmla="*/ 5 h 153"/>
                        <a:gd name="T30" fmla="*/ 356 w 356"/>
                        <a:gd name="T31" fmla="*/ 80 h 153"/>
                        <a:gd name="T32" fmla="*/ 271 w 356"/>
                        <a:gd name="T33" fmla="*/ 2 h 153"/>
                        <a:gd name="T34" fmla="*/ 332 w 356"/>
                        <a:gd name="T35" fmla="*/ 0 h 153"/>
                        <a:gd name="T36" fmla="*/ 356 w 356"/>
                        <a:gd name="T37" fmla="*/ 80 h 1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56"/>
                        <a:gd name="T58" fmla="*/ 0 h 153"/>
                        <a:gd name="T59" fmla="*/ 356 w 356"/>
                        <a:gd name="T60" fmla="*/ 153 h 15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56" h="153">
                          <a:moveTo>
                            <a:pt x="356" y="80"/>
                          </a:moveTo>
                          <a:lnTo>
                            <a:pt x="318" y="153"/>
                          </a:lnTo>
                          <a:lnTo>
                            <a:pt x="238" y="153"/>
                          </a:lnTo>
                          <a:lnTo>
                            <a:pt x="356" y="80"/>
                          </a:lnTo>
                          <a:lnTo>
                            <a:pt x="147" y="146"/>
                          </a:lnTo>
                          <a:lnTo>
                            <a:pt x="95" y="132"/>
                          </a:lnTo>
                          <a:lnTo>
                            <a:pt x="356" y="80"/>
                          </a:lnTo>
                          <a:lnTo>
                            <a:pt x="0" y="111"/>
                          </a:lnTo>
                          <a:lnTo>
                            <a:pt x="0" y="69"/>
                          </a:lnTo>
                          <a:lnTo>
                            <a:pt x="356" y="80"/>
                          </a:lnTo>
                          <a:lnTo>
                            <a:pt x="48" y="48"/>
                          </a:lnTo>
                          <a:lnTo>
                            <a:pt x="72" y="27"/>
                          </a:lnTo>
                          <a:lnTo>
                            <a:pt x="356" y="80"/>
                          </a:lnTo>
                          <a:lnTo>
                            <a:pt x="151" y="15"/>
                          </a:lnTo>
                          <a:lnTo>
                            <a:pt x="198" y="5"/>
                          </a:lnTo>
                          <a:lnTo>
                            <a:pt x="356" y="80"/>
                          </a:lnTo>
                          <a:lnTo>
                            <a:pt x="271" y="2"/>
                          </a:lnTo>
                          <a:lnTo>
                            <a:pt x="332" y="0"/>
                          </a:lnTo>
                          <a:lnTo>
                            <a:pt x="356" y="8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659" name="Freeform 75"/>
                    <p:cNvSpPr>
                      <a:spLocks/>
                    </p:cNvSpPr>
                    <p:nvPr/>
                  </p:nvSpPr>
                  <p:spPr bwMode="auto">
                    <a:xfrm>
                      <a:off x="2133" y="1780"/>
                      <a:ext cx="356" cy="153"/>
                    </a:xfrm>
                    <a:custGeom>
                      <a:avLst/>
                      <a:gdLst>
                        <a:gd name="T0" fmla="*/ 356 w 356"/>
                        <a:gd name="T1" fmla="*/ 80 h 153"/>
                        <a:gd name="T2" fmla="*/ 318 w 356"/>
                        <a:gd name="T3" fmla="*/ 153 h 153"/>
                        <a:gd name="T4" fmla="*/ 238 w 356"/>
                        <a:gd name="T5" fmla="*/ 153 h 153"/>
                        <a:gd name="T6" fmla="*/ 356 w 356"/>
                        <a:gd name="T7" fmla="*/ 80 h 153"/>
                        <a:gd name="T8" fmla="*/ 147 w 356"/>
                        <a:gd name="T9" fmla="*/ 146 h 153"/>
                        <a:gd name="T10" fmla="*/ 95 w 356"/>
                        <a:gd name="T11" fmla="*/ 132 h 153"/>
                        <a:gd name="T12" fmla="*/ 356 w 356"/>
                        <a:gd name="T13" fmla="*/ 80 h 153"/>
                        <a:gd name="T14" fmla="*/ 0 w 356"/>
                        <a:gd name="T15" fmla="*/ 111 h 153"/>
                        <a:gd name="T16" fmla="*/ 0 w 356"/>
                        <a:gd name="T17" fmla="*/ 69 h 153"/>
                        <a:gd name="T18" fmla="*/ 356 w 356"/>
                        <a:gd name="T19" fmla="*/ 80 h 153"/>
                        <a:gd name="T20" fmla="*/ 48 w 356"/>
                        <a:gd name="T21" fmla="*/ 48 h 153"/>
                        <a:gd name="T22" fmla="*/ 72 w 356"/>
                        <a:gd name="T23" fmla="*/ 27 h 153"/>
                        <a:gd name="T24" fmla="*/ 356 w 356"/>
                        <a:gd name="T25" fmla="*/ 80 h 153"/>
                        <a:gd name="T26" fmla="*/ 151 w 356"/>
                        <a:gd name="T27" fmla="*/ 15 h 153"/>
                        <a:gd name="T28" fmla="*/ 198 w 356"/>
                        <a:gd name="T29" fmla="*/ 5 h 153"/>
                        <a:gd name="T30" fmla="*/ 356 w 356"/>
                        <a:gd name="T31" fmla="*/ 80 h 153"/>
                        <a:gd name="T32" fmla="*/ 271 w 356"/>
                        <a:gd name="T33" fmla="*/ 2 h 153"/>
                        <a:gd name="T34" fmla="*/ 332 w 356"/>
                        <a:gd name="T35" fmla="*/ 0 h 153"/>
                        <a:gd name="T36" fmla="*/ 356 w 356"/>
                        <a:gd name="T37" fmla="*/ 80 h 1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56"/>
                        <a:gd name="T58" fmla="*/ 0 h 153"/>
                        <a:gd name="T59" fmla="*/ 356 w 356"/>
                        <a:gd name="T60" fmla="*/ 153 h 15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56" h="153">
                          <a:moveTo>
                            <a:pt x="356" y="80"/>
                          </a:moveTo>
                          <a:lnTo>
                            <a:pt x="318" y="153"/>
                          </a:lnTo>
                          <a:lnTo>
                            <a:pt x="238" y="153"/>
                          </a:lnTo>
                          <a:lnTo>
                            <a:pt x="356" y="80"/>
                          </a:lnTo>
                          <a:lnTo>
                            <a:pt x="147" y="146"/>
                          </a:lnTo>
                          <a:lnTo>
                            <a:pt x="95" y="132"/>
                          </a:lnTo>
                          <a:lnTo>
                            <a:pt x="356" y="80"/>
                          </a:lnTo>
                          <a:lnTo>
                            <a:pt x="0" y="111"/>
                          </a:lnTo>
                          <a:lnTo>
                            <a:pt x="0" y="69"/>
                          </a:lnTo>
                          <a:lnTo>
                            <a:pt x="356" y="80"/>
                          </a:lnTo>
                          <a:lnTo>
                            <a:pt x="48" y="48"/>
                          </a:lnTo>
                          <a:lnTo>
                            <a:pt x="72" y="27"/>
                          </a:lnTo>
                          <a:lnTo>
                            <a:pt x="356" y="80"/>
                          </a:lnTo>
                          <a:lnTo>
                            <a:pt x="151" y="15"/>
                          </a:lnTo>
                          <a:lnTo>
                            <a:pt x="198" y="5"/>
                          </a:lnTo>
                          <a:lnTo>
                            <a:pt x="356" y="80"/>
                          </a:lnTo>
                          <a:lnTo>
                            <a:pt x="271" y="2"/>
                          </a:lnTo>
                          <a:lnTo>
                            <a:pt x="332" y="0"/>
                          </a:lnTo>
                          <a:lnTo>
                            <a:pt x="356" y="80"/>
                          </a:lnTo>
                          <a:close/>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655" name="Group 79"/>
                  <p:cNvGrpSpPr>
                    <a:grpSpLocks/>
                  </p:cNvGrpSpPr>
                  <p:nvPr/>
                </p:nvGrpSpPr>
                <p:grpSpPr bwMode="auto">
                  <a:xfrm>
                    <a:off x="2489" y="1783"/>
                    <a:ext cx="355" cy="153"/>
                    <a:chOff x="2489" y="1783"/>
                    <a:chExt cx="355" cy="153"/>
                  </a:xfrm>
                </p:grpSpPr>
                <p:sp>
                  <p:nvSpPr>
                    <p:cNvPr id="56656" name="Freeform 77"/>
                    <p:cNvSpPr>
                      <a:spLocks/>
                    </p:cNvSpPr>
                    <p:nvPr/>
                  </p:nvSpPr>
                  <p:spPr bwMode="auto">
                    <a:xfrm>
                      <a:off x="2489" y="1783"/>
                      <a:ext cx="355" cy="153"/>
                    </a:xfrm>
                    <a:custGeom>
                      <a:avLst/>
                      <a:gdLst>
                        <a:gd name="T0" fmla="*/ 0 w 355"/>
                        <a:gd name="T1" fmla="*/ 80 h 153"/>
                        <a:gd name="T2" fmla="*/ 38 w 355"/>
                        <a:gd name="T3" fmla="*/ 153 h 153"/>
                        <a:gd name="T4" fmla="*/ 119 w 355"/>
                        <a:gd name="T5" fmla="*/ 153 h 153"/>
                        <a:gd name="T6" fmla="*/ 0 w 355"/>
                        <a:gd name="T7" fmla="*/ 80 h 153"/>
                        <a:gd name="T8" fmla="*/ 210 w 355"/>
                        <a:gd name="T9" fmla="*/ 147 h 153"/>
                        <a:gd name="T10" fmla="*/ 261 w 355"/>
                        <a:gd name="T11" fmla="*/ 133 h 153"/>
                        <a:gd name="T12" fmla="*/ 0 w 355"/>
                        <a:gd name="T13" fmla="*/ 80 h 153"/>
                        <a:gd name="T14" fmla="*/ 355 w 355"/>
                        <a:gd name="T15" fmla="*/ 111 h 153"/>
                        <a:gd name="T16" fmla="*/ 355 w 355"/>
                        <a:gd name="T17" fmla="*/ 69 h 153"/>
                        <a:gd name="T18" fmla="*/ 0 w 355"/>
                        <a:gd name="T19" fmla="*/ 80 h 153"/>
                        <a:gd name="T20" fmla="*/ 308 w 355"/>
                        <a:gd name="T21" fmla="*/ 48 h 153"/>
                        <a:gd name="T22" fmla="*/ 285 w 355"/>
                        <a:gd name="T23" fmla="*/ 27 h 153"/>
                        <a:gd name="T24" fmla="*/ 0 w 355"/>
                        <a:gd name="T25" fmla="*/ 80 h 153"/>
                        <a:gd name="T26" fmla="*/ 205 w 355"/>
                        <a:gd name="T27" fmla="*/ 15 h 153"/>
                        <a:gd name="T28" fmla="*/ 158 w 355"/>
                        <a:gd name="T29" fmla="*/ 4 h 153"/>
                        <a:gd name="T30" fmla="*/ 0 w 355"/>
                        <a:gd name="T31" fmla="*/ 80 h 153"/>
                        <a:gd name="T32" fmla="*/ 86 w 355"/>
                        <a:gd name="T33" fmla="*/ 2 h 153"/>
                        <a:gd name="T34" fmla="*/ 25 w 355"/>
                        <a:gd name="T35" fmla="*/ 0 h 153"/>
                        <a:gd name="T36" fmla="*/ 0 w 355"/>
                        <a:gd name="T37" fmla="*/ 80 h 1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55"/>
                        <a:gd name="T58" fmla="*/ 0 h 153"/>
                        <a:gd name="T59" fmla="*/ 355 w 355"/>
                        <a:gd name="T60" fmla="*/ 153 h 15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55" h="153">
                          <a:moveTo>
                            <a:pt x="0" y="80"/>
                          </a:moveTo>
                          <a:lnTo>
                            <a:pt x="38" y="153"/>
                          </a:lnTo>
                          <a:lnTo>
                            <a:pt x="119" y="153"/>
                          </a:lnTo>
                          <a:lnTo>
                            <a:pt x="0" y="80"/>
                          </a:lnTo>
                          <a:lnTo>
                            <a:pt x="210" y="147"/>
                          </a:lnTo>
                          <a:lnTo>
                            <a:pt x="261" y="133"/>
                          </a:lnTo>
                          <a:lnTo>
                            <a:pt x="0" y="80"/>
                          </a:lnTo>
                          <a:lnTo>
                            <a:pt x="355" y="111"/>
                          </a:lnTo>
                          <a:lnTo>
                            <a:pt x="355" y="69"/>
                          </a:lnTo>
                          <a:lnTo>
                            <a:pt x="0" y="80"/>
                          </a:lnTo>
                          <a:lnTo>
                            <a:pt x="308" y="48"/>
                          </a:lnTo>
                          <a:lnTo>
                            <a:pt x="285" y="27"/>
                          </a:lnTo>
                          <a:lnTo>
                            <a:pt x="0" y="80"/>
                          </a:lnTo>
                          <a:lnTo>
                            <a:pt x="205" y="15"/>
                          </a:lnTo>
                          <a:lnTo>
                            <a:pt x="158" y="4"/>
                          </a:lnTo>
                          <a:lnTo>
                            <a:pt x="0" y="80"/>
                          </a:lnTo>
                          <a:lnTo>
                            <a:pt x="86" y="2"/>
                          </a:lnTo>
                          <a:lnTo>
                            <a:pt x="25" y="0"/>
                          </a:lnTo>
                          <a:lnTo>
                            <a:pt x="0" y="8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657" name="Freeform 78"/>
                    <p:cNvSpPr>
                      <a:spLocks/>
                    </p:cNvSpPr>
                    <p:nvPr/>
                  </p:nvSpPr>
                  <p:spPr bwMode="auto">
                    <a:xfrm>
                      <a:off x="2489" y="1783"/>
                      <a:ext cx="355" cy="153"/>
                    </a:xfrm>
                    <a:custGeom>
                      <a:avLst/>
                      <a:gdLst>
                        <a:gd name="T0" fmla="*/ 0 w 355"/>
                        <a:gd name="T1" fmla="*/ 80 h 153"/>
                        <a:gd name="T2" fmla="*/ 38 w 355"/>
                        <a:gd name="T3" fmla="*/ 153 h 153"/>
                        <a:gd name="T4" fmla="*/ 119 w 355"/>
                        <a:gd name="T5" fmla="*/ 153 h 153"/>
                        <a:gd name="T6" fmla="*/ 0 w 355"/>
                        <a:gd name="T7" fmla="*/ 80 h 153"/>
                        <a:gd name="T8" fmla="*/ 210 w 355"/>
                        <a:gd name="T9" fmla="*/ 147 h 153"/>
                        <a:gd name="T10" fmla="*/ 261 w 355"/>
                        <a:gd name="T11" fmla="*/ 133 h 153"/>
                        <a:gd name="T12" fmla="*/ 0 w 355"/>
                        <a:gd name="T13" fmla="*/ 80 h 153"/>
                        <a:gd name="T14" fmla="*/ 355 w 355"/>
                        <a:gd name="T15" fmla="*/ 111 h 153"/>
                        <a:gd name="T16" fmla="*/ 355 w 355"/>
                        <a:gd name="T17" fmla="*/ 69 h 153"/>
                        <a:gd name="T18" fmla="*/ 0 w 355"/>
                        <a:gd name="T19" fmla="*/ 80 h 153"/>
                        <a:gd name="T20" fmla="*/ 308 w 355"/>
                        <a:gd name="T21" fmla="*/ 48 h 153"/>
                        <a:gd name="T22" fmla="*/ 285 w 355"/>
                        <a:gd name="T23" fmla="*/ 27 h 153"/>
                        <a:gd name="T24" fmla="*/ 0 w 355"/>
                        <a:gd name="T25" fmla="*/ 80 h 153"/>
                        <a:gd name="T26" fmla="*/ 205 w 355"/>
                        <a:gd name="T27" fmla="*/ 15 h 153"/>
                        <a:gd name="T28" fmla="*/ 158 w 355"/>
                        <a:gd name="T29" fmla="*/ 4 h 153"/>
                        <a:gd name="T30" fmla="*/ 0 w 355"/>
                        <a:gd name="T31" fmla="*/ 80 h 153"/>
                        <a:gd name="T32" fmla="*/ 86 w 355"/>
                        <a:gd name="T33" fmla="*/ 2 h 153"/>
                        <a:gd name="T34" fmla="*/ 25 w 355"/>
                        <a:gd name="T35" fmla="*/ 0 h 153"/>
                        <a:gd name="T36" fmla="*/ 0 w 355"/>
                        <a:gd name="T37" fmla="*/ 80 h 1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55"/>
                        <a:gd name="T58" fmla="*/ 0 h 153"/>
                        <a:gd name="T59" fmla="*/ 355 w 355"/>
                        <a:gd name="T60" fmla="*/ 153 h 15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55" h="153">
                          <a:moveTo>
                            <a:pt x="0" y="80"/>
                          </a:moveTo>
                          <a:lnTo>
                            <a:pt x="38" y="153"/>
                          </a:lnTo>
                          <a:lnTo>
                            <a:pt x="119" y="153"/>
                          </a:lnTo>
                          <a:lnTo>
                            <a:pt x="0" y="80"/>
                          </a:lnTo>
                          <a:lnTo>
                            <a:pt x="210" y="147"/>
                          </a:lnTo>
                          <a:lnTo>
                            <a:pt x="261" y="133"/>
                          </a:lnTo>
                          <a:lnTo>
                            <a:pt x="0" y="80"/>
                          </a:lnTo>
                          <a:lnTo>
                            <a:pt x="355" y="111"/>
                          </a:lnTo>
                          <a:lnTo>
                            <a:pt x="355" y="69"/>
                          </a:lnTo>
                          <a:lnTo>
                            <a:pt x="0" y="80"/>
                          </a:lnTo>
                          <a:lnTo>
                            <a:pt x="308" y="48"/>
                          </a:lnTo>
                          <a:lnTo>
                            <a:pt x="285" y="27"/>
                          </a:lnTo>
                          <a:lnTo>
                            <a:pt x="0" y="80"/>
                          </a:lnTo>
                          <a:lnTo>
                            <a:pt x="205" y="15"/>
                          </a:lnTo>
                          <a:lnTo>
                            <a:pt x="158" y="4"/>
                          </a:lnTo>
                          <a:lnTo>
                            <a:pt x="0" y="80"/>
                          </a:lnTo>
                          <a:lnTo>
                            <a:pt x="86" y="2"/>
                          </a:lnTo>
                          <a:lnTo>
                            <a:pt x="25" y="0"/>
                          </a:lnTo>
                          <a:lnTo>
                            <a:pt x="0" y="80"/>
                          </a:lnTo>
                          <a:close/>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grpSp>
            <p:nvGrpSpPr>
              <p:cNvPr id="56625" name="Group 88"/>
              <p:cNvGrpSpPr>
                <a:grpSpLocks/>
              </p:cNvGrpSpPr>
              <p:nvPr/>
            </p:nvGrpSpPr>
            <p:grpSpPr bwMode="auto">
              <a:xfrm>
                <a:off x="2364" y="1798"/>
                <a:ext cx="249" cy="61"/>
                <a:chOff x="2364" y="1798"/>
                <a:chExt cx="249" cy="61"/>
              </a:xfrm>
            </p:grpSpPr>
            <p:grpSp>
              <p:nvGrpSpPr>
                <p:cNvPr id="56646" name="Group 84"/>
                <p:cNvGrpSpPr>
                  <a:grpSpLocks/>
                </p:cNvGrpSpPr>
                <p:nvPr/>
              </p:nvGrpSpPr>
              <p:grpSpPr bwMode="auto">
                <a:xfrm>
                  <a:off x="2377" y="1798"/>
                  <a:ext cx="223" cy="51"/>
                  <a:chOff x="2377" y="1798"/>
                  <a:chExt cx="223" cy="51"/>
                </a:xfrm>
              </p:grpSpPr>
              <p:sp>
                <p:nvSpPr>
                  <p:cNvPr id="56650" name="Freeform 82"/>
                  <p:cNvSpPr>
                    <a:spLocks/>
                  </p:cNvSpPr>
                  <p:nvPr/>
                </p:nvSpPr>
                <p:spPr bwMode="auto">
                  <a:xfrm>
                    <a:off x="2377" y="1798"/>
                    <a:ext cx="223" cy="51"/>
                  </a:xfrm>
                  <a:custGeom>
                    <a:avLst/>
                    <a:gdLst>
                      <a:gd name="T0" fmla="*/ 0 w 223"/>
                      <a:gd name="T1" fmla="*/ 51 h 51"/>
                      <a:gd name="T2" fmla="*/ 56 w 223"/>
                      <a:gd name="T3" fmla="*/ 0 h 51"/>
                      <a:gd name="T4" fmla="*/ 168 w 223"/>
                      <a:gd name="T5" fmla="*/ 0 h 51"/>
                      <a:gd name="T6" fmla="*/ 223 w 223"/>
                      <a:gd name="T7" fmla="*/ 51 h 51"/>
                      <a:gd name="T8" fmla="*/ 168 w 223"/>
                      <a:gd name="T9" fmla="*/ 51 h 51"/>
                      <a:gd name="T10" fmla="*/ 140 w 223"/>
                      <a:gd name="T11" fmla="*/ 25 h 51"/>
                      <a:gd name="T12" fmla="*/ 84 w 223"/>
                      <a:gd name="T13" fmla="*/ 25 h 51"/>
                      <a:gd name="T14" fmla="*/ 56 w 223"/>
                      <a:gd name="T15" fmla="*/ 51 h 51"/>
                      <a:gd name="T16" fmla="*/ 0 w 223"/>
                      <a:gd name="T17" fmla="*/ 51 h 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
                      <a:gd name="T28" fmla="*/ 0 h 51"/>
                      <a:gd name="T29" fmla="*/ 223 w 223"/>
                      <a:gd name="T30" fmla="*/ 51 h 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 h="51">
                        <a:moveTo>
                          <a:pt x="0" y="51"/>
                        </a:moveTo>
                        <a:lnTo>
                          <a:pt x="56" y="0"/>
                        </a:lnTo>
                        <a:lnTo>
                          <a:pt x="168" y="0"/>
                        </a:lnTo>
                        <a:lnTo>
                          <a:pt x="223" y="51"/>
                        </a:lnTo>
                        <a:lnTo>
                          <a:pt x="168" y="51"/>
                        </a:lnTo>
                        <a:lnTo>
                          <a:pt x="140" y="25"/>
                        </a:lnTo>
                        <a:lnTo>
                          <a:pt x="84" y="25"/>
                        </a:lnTo>
                        <a:lnTo>
                          <a:pt x="56" y="51"/>
                        </a:lnTo>
                        <a:lnTo>
                          <a:pt x="0" y="5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651" name="Freeform 83"/>
                  <p:cNvSpPr>
                    <a:spLocks/>
                  </p:cNvSpPr>
                  <p:nvPr/>
                </p:nvSpPr>
                <p:spPr bwMode="auto">
                  <a:xfrm>
                    <a:off x="2377" y="1798"/>
                    <a:ext cx="223" cy="51"/>
                  </a:xfrm>
                  <a:custGeom>
                    <a:avLst/>
                    <a:gdLst>
                      <a:gd name="T0" fmla="*/ 0 w 223"/>
                      <a:gd name="T1" fmla="*/ 51 h 51"/>
                      <a:gd name="T2" fmla="*/ 56 w 223"/>
                      <a:gd name="T3" fmla="*/ 0 h 51"/>
                      <a:gd name="T4" fmla="*/ 168 w 223"/>
                      <a:gd name="T5" fmla="*/ 0 h 51"/>
                      <a:gd name="T6" fmla="*/ 223 w 223"/>
                      <a:gd name="T7" fmla="*/ 51 h 51"/>
                      <a:gd name="T8" fmla="*/ 168 w 223"/>
                      <a:gd name="T9" fmla="*/ 51 h 51"/>
                      <a:gd name="T10" fmla="*/ 140 w 223"/>
                      <a:gd name="T11" fmla="*/ 25 h 51"/>
                      <a:gd name="T12" fmla="*/ 84 w 223"/>
                      <a:gd name="T13" fmla="*/ 25 h 51"/>
                      <a:gd name="T14" fmla="*/ 56 w 223"/>
                      <a:gd name="T15" fmla="*/ 51 h 51"/>
                      <a:gd name="T16" fmla="*/ 0 w 223"/>
                      <a:gd name="T17" fmla="*/ 51 h 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
                      <a:gd name="T28" fmla="*/ 0 h 51"/>
                      <a:gd name="T29" fmla="*/ 223 w 223"/>
                      <a:gd name="T30" fmla="*/ 51 h 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 h="51">
                        <a:moveTo>
                          <a:pt x="0" y="51"/>
                        </a:moveTo>
                        <a:lnTo>
                          <a:pt x="56" y="0"/>
                        </a:lnTo>
                        <a:lnTo>
                          <a:pt x="168" y="0"/>
                        </a:lnTo>
                        <a:lnTo>
                          <a:pt x="223" y="51"/>
                        </a:lnTo>
                        <a:lnTo>
                          <a:pt x="168" y="51"/>
                        </a:lnTo>
                        <a:lnTo>
                          <a:pt x="140" y="25"/>
                        </a:lnTo>
                        <a:lnTo>
                          <a:pt x="84" y="25"/>
                        </a:lnTo>
                        <a:lnTo>
                          <a:pt x="56" y="51"/>
                        </a:lnTo>
                        <a:lnTo>
                          <a:pt x="0" y="51"/>
                        </a:lnTo>
                        <a:close/>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647" name="Group 87"/>
                <p:cNvGrpSpPr>
                  <a:grpSpLocks/>
                </p:cNvGrpSpPr>
                <p:nvPr/>
              </p:nvGrpSpPr>
              <p:grpSpPr bwMode="auto">
                <a:xfrm>
                  <a:off x="2364" y="1802"/>
                  <a:ext cx="249" cy="57"/>
                  <a:chOff x="2364" y="1802"/>
                  <a:chExt cx="249" cy="57"/>
                </a:xfrm>
              </p:grpSpPr>
              <p:sp>
                <p:nvSpPr>
                  <p:cNvPr id="56648" name="Freeform 85"/>
                  <p:cNvSpPr>
                    <a:spLocks/>
                  </p:cNvSpPr>
                  <p:nvPr/>
                </p:nvSpPr>
                <p:spPr bwMode="auto">
                  <a:xfrm>
                    <a:off x="2364" y="1802"/>
                    <a:ext cx="249" cy="57"/>
                  </a:xfrm>
                  <a:custGeom>
                    <a:avLst/>
                    <a:gdLst>
                      <a:gd name="T0" fmla="*/ 0 w 249"/>
                      <a:gd name="T1" fmla="*/ 57 h 57"/>
                      <a:gd name="T2" fmla="*/ 63 w 249"/>
                      <a:gd name="T3" fmla="*/ 0 h 57"/>
                      <a:gd name="T4" fmla="*/ 187 w 249"/>
                      <a:gd name="T5" fmla="*/ 0 h 57"/>
                      <a:gd name="T6" fmla="*/ 249 w 249"/>
                      <a:gd name="T7" fmla="*/ 57 h 57"/>
                      <a:gd name="T8" fmla="*/ 187 w 249"/>
                      <a:gd name="T9" fmla="*/ 57 h 57"/>
                      <a:gd name="T10" fmla="*/ 156 w 249"/>
                      <a:gd name="T11" fmla="*/ 29 h 57"/>
                      <a:gd name="T12" fmla="*/ 93 w 249"/>
                      <a:gd name="T13" fmla="*/ 29 h 57"/>
                      <a:gd name="T14" fmla="*/ 63 w 249"/>
                      <a:gd name="T15" fmla="*/ 57 h 57"/>
                      <a:gd name="T16" fmla="*/ 0 w 249"/>
                      <a:gd name="T17" fmla="*/ 57 h 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9"/>
                      <a:gd name="T28" fmla="*/ 0 h 57"/>
                      <a:gd name="T29" fmla="*/ 249 w 249"/>
                      <a:gd name="T30" fmla="*/ 57 h 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9" h="57">
                        <a:moveTo>
                          <a:pt x="0" y="57"/>
                        </a:moveTo>
                        <a:lnTo>
                          <a:pt x="63" y="0"/>
                        </a:lnTo>
                        <a:lnTo>
                          <a:pt x="187" y="0"/>
                        </a:lnTo>
                        <a:lnTo>
                          <a:pt x="249" y="57"/>
                        </a:lnTo>
                        <a:lnTo>
                          <a:pt x="187" y="57"/>
                        </a:lnTo>
                        <a:lnTo>
                          <a:pt x="156" y="29"/>
                        </a:lnTo>
                        <a:lnTo>
                          <a:pt x="93" y="29"/>
                        </a:lnTo>
                        <a:lnTo>
                          <a:pt x="63" y="57"/>
                        </a:lnTo>
                        <a:lnTo>
                          <a:pt x="0" y="57"/>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649" name="Freeform 86"/>
                  <p:cNvSpPr>
                    <a:spLocks/>
                  </p:cNvSpPr>
                  <p:nvPr/>
                </p:nvSpPr>
                <p:spPr bwMode="auto">
                  <a:xfrm>
                    <a:off x="2364" y="1802"/>
                    <a:ext cx="249" cy="57"/>
                  </a:xfrm>
                  <a:custGeom>
                    <a:avLst/>
                    <a:gdLst>
                      <a:gd name="T0" fmla="*/ 0 w 249"/>
                      <a:gd name="T1" fmla="*/ 57 h 57"/>
                      <a:gd name="T2" fmla="*/ 63 w 249"/>
                      <a:gd name="T3" fmla="*/ 0 h 57"/>
                      <a:gd name="T4" fmla="*/ 187 w 249"/>
                      <a:gd name="T5" fmla="*/ 0 h 57"/>
                      <a:gd name="T6" fmla="*/ 249 w 249"/>
                      <a:gd name="T7" fmla="*/ 57 h 57"/>
                      <a:gd name="T8" fmla="*/ 187 w 249"/>
                      <a:gd name="T9" fmla="*/ 57 h 57"/>
                      <a:gd name="T10" fmla="*/ 156 w 249"/>
                      <a:gd name="T11" fmla="*/ 29 h 57"/>
                      <a:gd name="T12" fmla="*/ 93 w 249"/>
                      <a:gd name="T13" fmla="*/ 29 h 57"/>
                      <a:gd name="T14" fmla="*/ 63 w 249"/>
                      <a:gd name="T15" fmla="*/ 57 h 57"/>
                      <a:gd name="T16" fmla="*/ 0 w 249"/>
                      <a:gd name="T17" fmla="*/ 57 h 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9"/>
                      <a:gd name="T28" fmla="*/ 0 h 57"/>
                      <a:gd name="T29" fmla="*/ 249 w 249"/>
                      <a:gd name="T30" fmla="*/ 57 h 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9" h="57">
                        <a:moveTo>
                          <a:pt x="0" y="57"/>
                        </a:moveTo>
                        <a:lnTo>
                          <a:pt x="63" y="0"/>
                        </a:lnTo>
                        <a:lnTo>
                          <a:pt x="187" y="0"/>
                        </a:lnTo>
                        <a:lnTo>
                          <a:pt x="249" y="57"/>
                        </a:lnTo>
                        <a:lnTo>
                          <a:pt x="187" y="57"/>
                        </a:lnTo>
                        <a:lnTo>
                          <a:pt x="156" y="29"/>
                        </a:lnTo>
                        <a:lnTo>
                          <a:pt x="93" y="29"/>
                        </a:lnTo>
                        <a:lnTo>
                          <a:pt x="63" y="57"/>
                        </a:lnTo>
                        <a:lnTo>
                          <a:pt x="0" y="57"/>
                        </a:lnTo>
                        <a:close/>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nvGrpSpPr>
              <p:cNvPr id="56626" name="Group 98"/>
              <p:cNvGrpSpPr>
                <a:grpSpLocks/>
              </p:cNvGrpSpPr>
              <p:nvPr/>
            </p:nvGrpSpPr>
            <p:grpSpPr bwMode="auto">
              <a:xfrm>
                <a:off x="2710" y="2035"/>
                <a:ext cx="128" cy="733"/>
                <a:chOff x="2710" y="2035"/>
                <a:chExt cx="128" cy="733"/>
              </a:xfrm>
            </p:grpSpPr>
            <p:grpSp>
              <p:nvGrpSpPr>
                <p:cNvPr id="56637" name="Group 91"/>
                <p:cNvGrpSpPr>
                  <a:grpSpLocks/>
                </p:cNvGrpSpPr>
                <p:nvPr/>
              </p:nvGrpSpPr>
              <p:grpSpPr bwMode="auto">
                <a:xfrm>
                  <a:off x="2741" y="2035"/>
                  <a:ext cx="97" cy="85"/>
                  <a:chOff x="2741" y="2035"/>
                  <a:chExt cx="97" cy="85"/>
                </a:xfrm>
              </p:grpSpPr>
              <p:sp>
                <p:nvSpPr>
                  <p:cNvPr id="56644" name="Freeform 89"/>
                  <p:cNvSpPr>
                    <a:spLocks/>
                  </p:cNvSpPr>
                  <p:nvPr/>
                </p:nvSpPr>
                <p:spPr bwMode="auto">
                  <a:xfrm>
                    <a:off x="2741" y="2035"/>
                    <a:ext cx="97" cy="85"/>
                  </a:xfrm>
                  <a:custGeom>
                    <a:avLst/>
                    <a:gdLst>
                      <a:gd name="T0" fmla="*/ 0 w 801"/>
                      <a:gd name="T1" fmla="*/ 0 h 704"/>
                      <a:gd name="T2" fmla="*/ 0 w 801"/>
                      <a:gd name="T3" fmla="*/ 0 h 704"/>
                      <a:gd name="T4" fmla="*/ 0 w 801"/>
                      <a:gd name="T5" fmla="*/ 0 h 704"/>
                      <a:gd name="T6" fmla="*/ 0 w 801"/>
                      <a:gd name="T7" fmla="*/ 0 h 704"/>
                      <a:gd name="T8" fmla="*/ 0 w 801"/>
                      <a:gd name="T9" fmla="*/ 0 h 704"/>
                      <a:gd name="T10" fmla="*/ 0 60000 65536"/>
                      <a:gd name="T11" fmla="*/ 0 60000 65536"/>
                      <a:gd name="T12" fmla="*/ 0 60000 65536"/>
                      <a:gd name="T13" fmla="*/ 0 60000 65536"/>
                      <a:gd name="T14" fmla="*/ 0 60000 65536"/>
                      <a:gd name="T15" fmla="*/ 0 w 801"/>
                      <a:gd name="T16" fmla="*/ 0 h 704"/>
                      <a:gd name="T17" fmla="*/ 801 w 801"/>
                      <a:gd name="T18" fmla="*/ 704 h 704"/>
                    </a:gdLst>
                    <a:ahLst/>
                    <a:cxnLst>
                      <a:cxn ang="T10">
                        <a:pos x="T0" y="T1"/>
                      </a:cxn>
                      <a:cxn ang="T11">
                        <a:pos x="T2" y="T3"/>
                      </a:cxn>
                      <a:cxn ang="T12">
                        <a:pos x="T4" y="T5"/>
                      </a:cxn>
                      <a:cxn ang="T13">
                        <a:pos x="T6" y="T7"/>
                      </a:cxn>
                      <a:cxn ang="T14">
                        <a:pos x="T8" y="T9"/>
                      </a:cxn>
                    </a:cxnLst>
                    <a:rect l="T15" t="T16" r="T17" b="T18"/>
                    <a:pathLst>
                      <a:path w="801" h="704">
                        <a:moveTo>
                          <a:pt x="417" y="11"/>
                        </a:moveTo>
                        <a:cubicBezTo>
                          <a:pt x="633" y="22"/>
                          <a:pt x="801" y="183"/>
                          <a:pt x="791" y="371"/>
                        </a:cubicBezTo>
                        <a:cubicBezTo>
                          <a:pt x="782" y="560"/>
                          <a:pt x="599" y="704"/>
                          <a:pt x="383" y="693"/>
                        </a:cubicBezTo>
                        <a:cubicBezTo>
                          <a:pt x="167" y="683"/>
                          <a:pt x="0" y="521"/>
                          <a:pt x="9" y="333"/>
                        </a:cubicBezTo>
                        <a:cubicBezTo>
                          <a:pt x="18" y="144"/>
                          <a:pt x="201" y="0"/>
                          <a:pt x="417" y="11"/>
                        </a:cubicBezTo>
                      </a:path>
                    </a:pathLst>
                  </a:custGeom>
                  <a:solidFill>
                    <a:srgbClr val="606060"/>
                  </a:solidFill>
                  <a:ln w="0">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645" name="Freeform 90"/>
                  <p:cNvSpPr>
                    <a:spLocks/>
                  </p:cNvSpPr>
                  <p:nvPr/>
                </p:nvSpPr>
                <p:spPr bwMode="auto">
                  <a:xfrm>
                    <a:off x="2741" y="2035"/>
                    <a:ext cx="97" cy="85"/>
                  </a:xfrm>
                  <a:custGeom>
                    <a:avLst/>
                    <a:gdLst>
                      <a:gd name="T0" fmla="*/ 50 w 97"/>
                      <a:gd name="T1" fmla="*/ 2 h 85"/>
                      <a:gd name="T2" fmla="*/ 95 w 97"/>
                      <a:gd name="T3" fmla="*/ 45 h 85"/>
                      <a:gd name="T4" fmla="*/ 46 w 97"/>
                      <a:gd name="T5" fmla="*/ 83 h 85"/>
                      <a:gd name="T6" fmla="*/ 1 w 97"/>
                      <a:gd name="T7" fmla="*/ 40 h 85"/>
                      <a:gd name="T8" fmla="*/ 50 w 97"/>
                      <a:gd name="T9" fmla="*/ 2 h 85"/>
                      <a:gd name="T10" fmla="*/ 0 60000 65536"/>
                      <a:gd name="T11" fmla="*/ 0 60000 65536"/>
                      <a:gd name="T12" fmla="*/ 0 60000 65536"/>
                      <a:gd name="T13" fmla="*/ 0 60000 65536"/>
                      <a:gd name="T14" fmla="*/ 0 60000 65536"/>
                      <a:gd name="T15" fmla="*/ 0 w 97"/>
                      <a:gd name="T16" fmla="*/ 0 h 85"/>
                      <a:gd name="T17" fmla="*/ 97 w 97"/>
                      <a:gd name="T18" fmla="*/ 85 h 85"/>
                    </a:gdLst>
                    <a:ahLst/>
                    <a:cxnLst>
                      <a:cxn ang="T10">
                        <a:pos x="T0" y="T1"/>
                      </a:cxn>
                      <a:cxn ang="T11">
                        <a:pos x="T2" y="T3"/>
                      </a:cxn>
                      <a:cxn ang="T12">
                        <a:pos x="T4" y="T5"/>
                      </a:cxn>
                      <a:cxn ang="T13">
                        <a:pos x="T6" y="T7"/>
                      </a:cxn>
                      <a:cxn ang="T14">
                        <a:pos x="T8" y="T9"/>
                      </a:cxn>
                    </a:cxnLst>
                    <a:rect l="T15" t="T16" r="T17" b="T18"/>
                    <a:pathLst>
                      <a:path w="97" h="85">
                        <a:moveTo>
                          <a:pt x="50" y="2"/>
                        </a:moveTo>
                        <a:cubicBezTo>
                          <a:pt x="76" y="3"/>
                          <a:pt x="97" y="22"/>
                          <a:pt x="95" y="45"/>
                        </a:cubicBezTo>
                        <a:cubicBezTo>
                          <a:pt x="94" y="67"/>
                          <a:pt x="72" y="85"/>
                          <a:pt x="46" y="83"/>
                        </a:cubicBezTo>
                        <a:cubicBezTo>
                          <a:pt x="20" y="82"/>
                          <a:pt x="0" y="63"/>
                          <a:pt x="1" y="40"/>
                        </a:cubicBezTo>
                        <a:cubicBezTo>
                          <a:pt x="3" y="17"/>
                          <a:pt x="25" y="0"/>
                          <a:pt x="50" y="2"/>
                        </a:cubicBezTo>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638" name="Group 94"/>
                <p:cNvGrpSpPr>
                  <a:grpSpLocks/>
                </p:cNvGrpSpPr>
                <p:nvPr/>
              </p:nvGrpSpPr>
              <p:grpSpPr bwMode="auto">
                <a:xfrm>
                  <a:off x="2710" y="2071"/>
                  <a:ext cx="128" cy="660"/>
                  <a:chOff x="2710" y="2071"/>
                  <a:chExt cx="128" cy="660"/>
                </a:xfrm>
              </p:grpSpPr>
              <p:sp>
                <p:nvSpPr>
                  <p:cNvPr id="56642" name="Freeform 92"/>
                  <p:cNvSpPr>
                    <a:spLocks/>
                  </p:cNvSpPr>
                  <p:nvPr/>
                </p:nvSpPr>
                <p:spPr bwMode="auto">
                  <a:xfrm>
                    <a:off x="2710" y="2071"/>
                    <a:ext cx="128" cy="660"/>
                  </a:xfrm>
                  <a:custGeom>
                    <a:avLst/>
                    <a:gdLst>
                      <a:gd name="T0" fmla="*/ 128 w 128"/>
                      <a:gd name="T1" fmla="*/ 5 h 660"/>
                      <a:gd name="T2" fmla="*/ 96 w 128"/>
                      <a:gd name="T3" fmla="*/ 660 h 660"/>
                      <a:gd name="T4" fmla="*/ 0 w 128"/>
                      <a:gd name="T5" fmla="*/ 656 h 660"/>
                      <a:gd name="T6" fmla="*/ 33 w 128"/>
                      <a:gd name="T7" fmla="*/ 0 h 660"/>
                      <a:gd name="T8" fmla="*/ 128 w 128"/>
                      <a:gd name="T9" fmla="*/ 5 h 660"/>
                      <a:gd name="T10" fmla="*/ 0 60000 65536"/>
                      <a:gd name="T11" fmla="*/ 0 60000 65536"/>
                      <a:gd name="T12" fmla="*/ 0 60000 65536"/>
                      <a:gd name="T13" fmla="*/ 0 60000 65536"/>
                      <a:gd name="T14" fmla="*/ 0 60000 65536"/>
                      <a:gd name="T15" fmla="*/ 0 w 128"/>
                      <a:gd name="T16" fmla="*/ 0 h 660"/>
                      <a:gd name="T17" fmla="*/ 128 w 128"/>
                      <a:gd name="T18" fmla="*/ 660 h 660"/>
                    </a:gdLst>
                    <a:ahLst/>
                    <a:cxnLst>
                      <a:cxn ang="T10">
                        <a:pos x="T0" y="T1"/>
                      </a:cxn>
                      <a:cxn ang="T11">
                        <a:pos x="T2" y="T3"/>
                      </a:cxn>
                      <a:cxn ang="T12">
                        <a:pos x="T4" y="T5"/>
                      </a:cxn>
                      <a:cxn ang="T13">
                        <a:pos x="T6" y="T7"/>
                      </a:cxn>
                      <a:cxn ang="T14">
                        <a:pos x="T8" y="T9"/>
                      </a:cxn>
                    </a:cxnLst>
                    <a:rect l="T15" t="T16" r="T17" b="T18"/>
                    <a:pathLst>
                      <a:path w="128" h="660">
                        <a:moveTo>
                          <a:pt x="128" y="5"/>
                        </a:moveTo>
                        <a:lnTo>
                          <a:pt x="96" y="660"/>
                        </a:lnTo>
                        <a:lnTo>
                          <a:pt x="0" y="656"/>
                        </a:lnTo>
                        <a:lnTo>
                          <a:pt x="33" y="0"/>
                        </a:lnTo>
                        <a:lnTo>
                          <a:pt x="128" y="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643" name="Freeform 93"/>
                  <p:cNvSpPr>
                    <a:spLocks/>
                  </p:cNvSpPr>
                  <p:nvPr/>
                </p:nvSpPr>
                <p:spPr bwMode="auto">
                  <a:xfrm>
                    <a:off x="2710" y="2071"/>
                    <a:ext cx="128" cy="660"/>
                  </a:xfrm>
                  <a:custGeom>
                    <a:avLst/>
                    <a:gdLst>
                      <a:gd name="T0" fmla="*/ 128 w 128"/>
                      <a:gd name="T1" fmla="*/ 5 h 660"/>
                      <a:gd name="T2" fmla="*/ 96 w 128"/>
                      <a:gd name="T3" fmla="*/ 660 h 660"/>
                      <a:gd name="T4" fmla="*/ 0 w 128"/>
                      <a:gd name="T5" fmla="*/ 656 h 660"/>
                      <a:gd name="T6" fmla="*/ 33 w 128"/>
                      <a:gd name="T7" fmla="*/ 0 h 660"/>
                      <a:gd name="T8" fmla="*/ 128 w 128"/>
                      <a:gd name="T9" fmla="*/ 5 h 660"/>
                      <a:gd name="T10" fmla="*/ 0 60000 65536"/>
                      <a:gd name="T11" fmla="*/ 0 60000 65536"/>
                      <a:gd name="T12" fmla="*/ 0 60000 65536"/>
                      <a:gd name="T13" fmla="*/ 0 60000 65536"/>
                      <a:gd name="T14" fmla="*/ 0 60000 65536"/>
                      <a:gd name="T15" fmla="*/ 0 w 128"/>
                      <a:gd name="T16" fmla="*/ 0 h 660"/>
                      <a:gd name="T17" fmla="*/ 128 w 128"/>
                      <a:gd name="T18" fmla="*/ 660 h 660"/>
                    </a:gdLst>
                    <a:ahLst/>
                    <a:cxnLst>
                      <a:cxn ang="T10">
                        <a:pos x="T0" y="T1"/>
                      </a:cxn>
                      <a:cxn ang="T11">
                        <a:pos x="T2" y="T3"/>
                      </a:cxn>
                      <a:cxn ang="T12">
                        <a:pos x="T4" y="T5"/>
                      </a:cxn>
                      <a:cxn ang="T13">
                        <a:pos x="T6" y="T7"/>
                      </a:cxn>
                      <a:cxn ang="T14">
                        <a:pos x="T8" y="T9"/>
                      </a:cxn>
                    </a:cxnLst>
                    <a:rect l="T15" t="T16" r="T17" b="T18"/>
                    <a:pathLst>
                      <a:path w="128" h="660">
                        <a:moveTo>
                          <a:pt x="128" y="5"/>
                        </a:moveTo>
                        <a:lnTo>
                          <a:pt x="96" y="660"/>
                        </a:lnTo>
                        <a:lnTo>
                          <a:pt x="0" y="656"/>
                        </a:lnTo>
                        <a:lnTo>
                          <a:pt x="33" y="0"/>
                        </a:lnTo>
                        <a:lnTo>
                          <a:pt x="128" y="5"/>
                        </a:lnTo>
                        <a:close/>
                      </a:path>
                    </a:pathLst>
                  </a:custGeom>
                  <a:noFill/>
                  <a:ln w="9525" cap="rnd">
                    <a:solidFill>
                      <a:srgbClr val="C0C0C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639" name="Group 97"/>
                <p:cNvGrpSpPr>
                  <a:grpSpLocks/>
                </p:cNvGrpSpPr>
                <p:nvPr/>
              </p:nvGrpSpPr>
              <p:grpSpPr bwMode="auto">
                <a:xfrm>
                  <a:off x="2710" y="2683"/>
                  <a:ext cx="96" cy="85"/>
                  <a:chOff x="2710" y="2683"/>
                  <a:chExt cx="96" cy="85"/>
                </a:xfrm>
              </p:grpSpPr>
              <p:sp>
                <p:nvSpPr>
                  <p:cNvPr id="56640" name="Freeform 95"/>
                  <p:cNvSpPr>
                    <a:spLocks/>
                  </p:cNvSpPr>
                  <p:nvPr/>
                </p:nvSpPr>
                <p:spPr bwMode="auto">
                  <a:xfrm>
                    <a:off x="2710" y="2683"/>
                    <a:ext cx="96" cy="85"/>
                  </a:xfrm>
                  <a:custGeom>
                    <a:avLst/>
                    <a:gdLst>
                      <a:gd name="T0" fmla="*/ 0 w 801"/>
                      <a:gd name="T1" fmla="*/ 0 h 704"/>
                      <a:gd name="T2" fmla="*/ 0 w 801"/>
                      <a:gd name="T3" fmla="*/ 0 h 704"/>
                      <a:gd name="T4" fmla="*/ 0 w 801"/>
                      <a:gd name="T5" fmla="*/ 0 h 704"/>
                      <a:gd name="T6" fmla="*/ 0 w 801"/>
                      <a:gd name="T7" fmla="*/ 0 h 704"/>
                      <a:gd name="T8" fmla="*/ 0 w 801"/>
                      <a:gd name="T9" fmla="*/ 0 h 704"/>
                      <a:gd name="T10" fmla="*/ 0 60000 65536"/>
                      <a:gd name="T11" fmla="*/ 0 60000 65536"/>
                      <a:gd name="T12" fmla="*/ 0 60000 65536"/>
                      <a:gd name="T13" fmla="*/ 0 60000 65536"/>
                      <a:gd name="T14" fmla="*/ 0 60000 65536"/>
                      <a:gd name="T15" fmla="*/ 0 w 801"/>
                      <a:gd name="T16" fmla="*/ 0 h 704"/>
                      <a:gd name="T17" fmla="*/ 801 w 801"/>
                      <a:gd name="T18" fmla="*/ 704 h 704"/>
                    </a:gdLst>
                    <a:ahLst/>
                    <a:cxnLst>
                      <a:cxn ang="T10">
                        <a:pos x="T0" y="T1"/>
                      </a:cxn>
                      <a:cxn ang="T11">
                        <a:pos x="T2" y="T3"/>
                      </a:cxn>
                      <a:cxn ang="T12">
                        <a:pos x="T4" y="T5"/>
                      </a:cxn>
                      <a:cxn ang="T13">
                        <a:pos x="T6" y="T7"/>
                      </a:cxn>
                      <a:cxn ang="T14">
                        <a:pos x="T8" y="T9"/>
                      </a:cxn>
                    </a:cxnLst>
                    <a:rect l="T15" t="T16" r="T17" b="T18"/>
                    <a:pathLst>
                      <a:path w="801" h="704">
                        <a:moveTo>
                          <a:pt x="418" y="11"/>
                        </a:moveTo>
                        <a:cubicBezTo>
                          <a:pt x="634" y="22"/>
                          <a:pt x="801" y="183"/>
                          <a:pt x="792" y="371"/>
                        </a:cubicBezTo>
                        <a:cubicBezTo>
                          <a:pt x="783" y="560"/>
                          <a:pt x="600" y="704"/>
                          <a:pt x="384" y="693"/>
                        </a:cubicBezTo>
                        <a:cubicBezTo>
                          <a:pt x="168" y="683"/>
                          <a:pt x="0" y="521"/>
                          <a:pt x="10" y="333"/>
                        </a:cubicBezTo>
                        <a:cubicBezTo>
                          <a:pt x="19" y="144"/>
                          <a:pt x="202" y="0"/>
                          <a:pt x="418" y="11"/>
                        </a:cubicBezTo>
                      </a:path>
                    </a:pathLst>
                  </a:custGeom>
                  <a:solidFill>
                    <a:srgbClr val="606060"/>
                  </a:solidFill>
                  <a:ln w="0">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641" name="Freeform 96"/>
                  <p:cNvSpPr>
                    <a:spLocks/>
                  </p:cNvSpPr>
                  <p:nvPr/>
                </p:nvSpPr>
                <p:spPr bwMode="auto">
                  <a:xfrm>
                    <a:off x="2710" y="2683"/>
                    <a:ext cx="96" cy="85"/>
                  </a:xfrm>
                  <a:custGeom>
                    <a:avLst/>
                    <a:gdLst>
                      <a:gd name="T0" fmla="*/ 50 w 96"/>
                      <a:gd name="T1" fmla="*/ 2 h 85"/>
                      <a:gd name="T2" fmla="*/ 95 w 96"/>
                      <a:gd name="T3" fmla="*/ 45 h 85"/>
                      <a:gd name="T4" fmla="*/ 46 w 96"/>
                      <a:gd name="T5" fmla="*/ 83 h 85"/>
                      <a:gd name="T6" fmla="*/ 2 w 96"/>
                      <a:gd name="T7" fmla="*/ 40 h 85"/>
                      <a:gd name="T8" fmla="*/ 50 w 96"/>
                      <a:gd name="T9" fmla="*/ 2 h 85"/>
                      <a:gd name="T10" fmla="*/ 0 60000 65536"/>
                      <a:gd name="T11" fmla="*/ 0 60000 65536"/>
                      <a:gd name="T12" fmla="*/ 0 60000 65536"/>
                      <a:gd name="T13" fmla="*/ 0 60000 65536"/>
                      <a:gd name="T14" fmla="*/ 0 60000 65536"/>
                      <a:gd name="T15" fmla="*/ 0 w 96"/>
                      <a:gd name="T16" fmla="*/ 0 h 85"/>
                      <a:gd name="T17" fmla="*/ 96 w 96"/>
                      <a:gd name="T18" fmla="*/ 85 h 85"/>
                    </a:gdLst>
                    <a:ahLst/>
                    <a:cxnLst>
                      <a:cxn ang="T10">
                        <a:pos x="T0" y="T1"/>
                      </a:cxn>
                      <a:cxn ang="T11">
                        <a:pos x="T2" y="T3"/>
                      </a:cxn>
                      <a:cxn ang="T12">
                        <a:pos x="T4" y="T5"/>
                      </a:cxn>
                      <a:cxn ang="T13">
                        <a:pos x="T6" y="T7"/>
                      </a:cxn>
                      <a:cxn ang="T14">
                        <a:pos x="T8" y="T9"/>
                      </a:cxn>
                    </a:cxnLst>
                    <a:rect l="T15" t="T16" r="T17" b="T18"/>
                    <a:pathLst>
                      <a:path w="96" h="85">
                        <a:moveTo>
                          <a:pt x="50" y="2"/>
                        </a:moveTo>
                        <a:cubicBezTo>
                          <a:pt x="76" y="3"/>
                          <a:pt x="96" y="22"/>
                          <a:pt x="95" y="45"/>
                        </a:cubicBezTo>
                        <a:cubicBezTo>
                          <a:pt x="94" y="67"/>
                          <a:pt x="72" y="85"/>
                          <a:pt x="46" y="83"/>
                        </a:cubicBezTo>
                        <a:cubicBezTo>
                          <a:pt x="20" y="82"/>
                          <a:pt x="0" y="63"/>
                          <a:pt x="2" y="40"/>
                        </a:cubicBezTo>
                        <a:cubicBezTo>
                          <a:pt x="3" y="17"/>
                          <a:pt x="25" y="0"/>
                          <a:pt x="50" y="2"/>
                        </a:cubicBezTo>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nvGrpSpPr>
              <p:cNvPr id="56627" name="Group 108"/>
              <p:cNvGrpSpPr>
                <a:grpSpLocks/>
              </p:cNvGrpSpPr>
              <p:nvPr/>
            </p:nvGrpSpPr>
            <p:grpSpPr bwMode="auto">
              <a:xfrm>
                <a:off x="2570" y="2070"/>
                <a:ext cx="122" cy="730"/>
                <a:chOff x="2570" y="2070"/>
                <a:chExt cx="122" cy="730"/>
              </a:xfrm>
            </p:grpSpPr>
            <p:grpSp>
              <p:nvGrpSpPr>
                <p:cNvPr id="56628" name="Group 101"/>
                <p:cNvGrpSpPr>
                  <a:grpSpLocks/>
                </p:cNvGrpSpPr>
                <p:nvPr/>
              </p:nvGrpSpPr>
              <p:grpSpPr bwMode="auto">
                <a:xfrm>
                  <a:off x="2595" y="2070"/>
                  <a:ext cx="96" cy="83"/>
                  <a:chOff x="2595" y="2070"/>
                  <a:chExt cx="96" cy="83"/>
                </a:xfrm>
              </p:grpSpPr>
              <p:sp>
                <p:nvSpPr>
                  <p:cNvPr id="56635" name="Freeform 99"/>
                  <p:cNvSpPr>
                    <a:spLocks/>
                  </p:cNvSpPr>
                  <p:nvPr/>
                </p:nvSpPr>
                <p:spPr bwMode="auto">
                  <a:xfrm>
                    <a:off x="2595" y="2070"/>
                    <a:ext cx="96" cy="83"/>
                  </a:xfrm>
                  <a:custGeom>
                    <a:avLst/>
                    <a:gdLst>
                      <a:gd name="T0" fmla="*/ 0 w 806"/>
                      <a:gd name="T1" fmla="*/ 0 h 699"/>
                      <a:gd name="T2" fmla="*/ 0 w 806"/>
                      <a:gd name="T3" fmla="*/ 0 h 699"/>
                      <a:gd name="T4" fmla="*/ 0 w 806"/>
                      <a:gd name="T5" fmla="*/ 0 h 699"/>
                      <a:gd name="T6" fmla="*/ 0 w 806"/>
                      <a:gd name="T7" fmla="*/ 0 h 699"/>
                      <a:gd name="T8" fmla="*/ 0 w 806"/>
                      <a:gd name="T9" fmla="*/ 0 h 699"/>
                      <a:gd name="T10" fmla="*/ 0 60000 65536"/>
                      <a:gd name="T11" fmla="*/ 0 60000 65536"/>
                      <a:gd name="T12" fmla="*/ 0 60000 65536"/>
                      <a:gd name="T13" fmla="*/ 0 60000 65536"/>
                      <a:gd name="T14" fmla="*/ 0 60000 65536"/>
                      <a:gd name="T15" fmla="*/ 0 w 806"/>
                      <a:gd name="T16" fmla="*/ 0 h 699"/>
                      <a:gd name="T17" fmla="*/ 806 w 806"/>
                      <a:gd name="T18" fmla="*/ 699 h 699"/>
                    </a:gdLst>
                    <a:ahLst/>
                    <a:cxnLst>
                      <a:cxn ang="T10">
                        <a:pos x="T0" y="T1"/>
                      </a:cxn>
                      <a:cxn ang="T11">
                        <a:pos x="T2" y="T3"/>
                      </a:cxn>
                      <a:cxn ang="T12">
                        <a:pos x="T4" y="T5"/>
                      </a:cxn>
                      <a:cxn ang="T13">
                        <a:pos x="T6" y="T7"/>
                      </a:cxn>
                      <a:cxn ang="T14">
                        <a:pos x="T8" y="T9"/>
                      </a:cxn>
                    </a:cxnLst>
                    <a:rect l="T15" t="T16" r="T17" b="T18"/>
                    <a:pathLst>
                      <a:path w="806" h="699">
                        <a:moveTo>
                          <a:pt x="417" y="8"/>
                        </a:moveTo>
                        <a:cubicBezTo>
                          <a:pt x="635" y="17"/>
                          <a:pt x="806" y="176"/>
                          <a:pt x="799" y="365"/>
                        </a:cubicBezTo>
                        <a:cubicBezTo>
                          <a:pt x="792" y="553"/>
                          <a:pt x="608" y="699"/>
                          <a:pt x="390" y="691"/>
                        </a:cubicBezTo>
                        <a:cubicBezTo>
                          <a:pt x="172" y="682"/>
                          <a:pt x="0" y="523"/>
                          <a:pt x="8" y="334"/>
                        </a:cubicBezTo>
                        <a:cubicBezTo>
                          <a:pt x="15" y="146"/>
                          <a:pt x="198" y="0"/>
                          <a:pt x="417" y="8"/>
                        </a:cubicBezTo>
                      </a:path>
                    </a:pathLst>
                  </a:custGeom>
                  <a:solidFill>
                    <a:srgbClr val="606060"/>
                  </a:solidFill>
                  <a:ln w="0">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636" name="Freeform 100"/>
                  <p:cNvSpPr>
                    <a:spLocks/>
                  </p:cNvSpPr>
                  <p:nvPr/>
                </p:nvSpPr>
                <p:spPr bwMode="auto">
                  <a:xfrm>
                    <a:off x="2595" y="2070"/>
                    <a:ext cx="96" cy="83"/>
                  </a:xfrm>
                  <a:custGeom>
                    <a:avLst/>
                    <a:gdLst>
                      <a:gd name="T0" fmla="*/ 50 w 96"/>
                      <a:gd name="T1" fmla="*/ 0 h 83"/>
                      <a:gd name="T2" fmla="*/ 95 w 96"/>
                      <a:gd name="T3" fmla="*/ 43 h 83"/>
                      <a:gd name="T4" fmla="*/ 46 w 96"/>
                      <a:gd name="T5" fmla="*/ 82 h 83"/>
                      <a:gd name="T6" fmla="*/ 0 w 96"/>
                      <a:gd name="T7" fmla="*/ 40 h 83"/>
                      <a:gd name="T8" fmla="*/ 50 w 96"/>
                      <a:gd name="T9" fmla="*/ 0 h 83"/>
                      <a:gd name="T10" fmla="*/ 0 60000 65536"/>
                      <a:gd name="T11" fmla="*/ 0 60000 65536"/>
                      <a:gd name="T12" fmla="*/ 0 60000 65536"/>
                      <a:gd name="T13" fmla="*/ 0 60000 65536"/>
                      <a:gd name="T14" fmla="*/ 0 60000 65536"/>
                      <a:gd name="T15" fmla="*/ 0 w 96"/>
                      <a:gd name="T16" fmla="*/ 0 h 83"/>
                      <a:gd name="T17" fmla="*/ 96 w 96"/>
                      <a:gd name="T18" fmla="*/ 83 h 83"/>
                    </a:gdLst>
                    <a:ahLst/>
                    <a:cxnLst>
                      <a:cxn ang="T10">
                        <a:pos x="T0" y="T1"/>
                      </a:cxn>
                      <a:cxn ang="T11">
                        <a:pos x="T2" y="T3"/>
                      </a:cxn>
                      <a:cxn ang="T12">
                        <a:pos x="T4" y="T5"/>
                      </a:cxn>
                      <a:cxn ang="T13">
                        <a:pos x="T6" y="T7"/>
                      </a:cxn>
                      <a:cxn ang="T14">
                        <a:pos x="T8" y="T9"/>
                      </a:cxn>
                    </a:cxnLst>
                    <a:rect l="T15" t="T16" r="T17" b="T18"/>
                    <a:pathLst>
                      <a:path w="96" h="83">
                        <a:moveTo>
                          <a:pt x="50" y="0"/>
                        </a:moveTo>
                        <a:cubicBezTo>
                          <a:pt x="76" y="2"/>
                          <a:pt x="96" y="21"/>
                          <a:pt x="95" y="43"/>
                        </a:cubicBezTo>
                        <a:cubicBezTo>
                          <a:pt x="95" y="66"/>
                          <a:pt x="72" y="83"/>
                          <a:pt x="46" y="82"/>
                        </a:cubicBezTo>
                        <a:cubicBezTo>
                          <a:pt x="20" y="81"/>
                          <a:pt x="0" y="62"/>
                          <a:pt x="0" y="40"/>
                        </a:cubicBezTo>
                        <a:cubicBezTo>
                          <a:pt x="1" y="17"/>
                          <a:pt x="23" y="0"/>
                          <a:pt x="50" y="0"/>
                        </a:cubicBezTo>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629" name="Group 104"/>
                <p:cNvGrpSpPr>
                  <a:grpSpLocks/>
                </p:cNvGrpSpPr>
                <p:nvPr/>
              </p:nvGrpSpPr>
              <p:grpSpPr bwMode="auto">
                <a:xfrm>
                  <a:off x="2570" y="2105"/>
                  <a:ext cx="122" cy="660"/>
                  <a:chOff x="2570" y="2105"/>
                  <a:chExt cx="122" cy="660"/>
                </a:xfrm>
              </p:grpSpPr>
              <p:sp>
                <p:nvSpPr>
                  <p:cNvPr id="56633" name="Freeform 102"/>
                  <p:cNvSpPr>
                    <a:spLocks/>
                  </p:cNvSpPr>
                  <p:nvPr/>
                </p:nvSpPr>
                <p:spPr bwMode="auto">
                  <a:xfrm>
                    <a:off x="2570" y="2105"/>
                    <a:ext cx="122" cy="660"/>
                  </a:xfrm>
                  <a:custGeom>
                    <a:avLst/>
                    <a:gdLst>
                      <a:gd name="T0" fmla="*/ 122 w 122"/>
                      <a:gd name="T1" fmla="*/ 4 h 660"/>
                      <a:gd name="T2" fmla="*/ 97 w 122"/>
                      <a:gd name="T3" fmla="*/ 660 h 660"/>
                      <a:gd name="T4" fmla="*/ 0 w 122"/>
                      <a:gd name="T5" fmla="*/ 656 h 660"/>
                      <a:gd name="T6" fmla="*/ 25 w 122"/>
                      <a:gd name="T7" fmla="*/ 0 h 660"/>
                      <a:gd name="T8" fmla="*/ 122 w 122"/>
                      <a:gd name="T9" fmla="*/ 4 h 660"/>
                      <a:gd name="T10" fmla="*/ 0 60000 65536"/>
                      <a:gd name="T11" fmla="*/ 0 60000 65536"/>
                      <a:gd name="T12" fmla="*/ 0 60000 65536"/>
                      <a:gd name="T13" fmla="*/ 0 60000 65536"/>
                      <a:gd name="T14" fmla="*/ 0 60000 65536"/>
                      <a:gd name="T15" fmla="*/ 0 w 122"/>
                      <a:gd name="T16" fmla="*/ 0 h 660"/>
                      <a:gd name="T17" fmla="*/ 122 w 122"/>
                      <a:gd name="T18" fmla="*/ 660 h 660"/>
                    </a:gdLst>
                    <a:ahLst/>
                    <a:cxnLst>
                      <a:cxn ang="T10">
                        <a:pos x="T0" y="T1"/>
                      </a:cxn>
                      <a:cxn ang="T11">
                        <a:pos x="T2" y="T3"/>
                      </a:cxn>
                      <a:cxn ang="T12">
                        <a:pos x="T4" y="T5"/>
                      </a:cxn>
                      <a:cxn ang="T13">
                        <a:pos x="T6" y="T7"/>
                      </a:cxn>
                      <a:cxn ang="T14">
                        <a:pos x="T8" y="T9"/>
                      </a:cxn>
                    </a:cxnLst>
                    <a:rect l="T15" t="T16" r="T17" b="T18"/>
                    <a:pathLst>
                      <a:path w="122" h="660">
                        <a:moveTo>
                          <a:pt x="122" y="4"/>
                        </a:moveTo>
                        <a:lnTo>
                          <a:pt x="97" y="660"/>
                        </a:lnTo>
                        <a:lnTo>
                          <a:pt x="0" y="656"/>
                        </a:lnTo>
                        <a:lnTo>
                          <a:pt x="25" y="0"/>
                        </a:lnTo>
                        <a:lnTo>
                          <a:pt x="122" y="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634" name="Freeform 103"/>
                  <p:cNvSpPr>
                    <a:spLocks/>
                  </p:cNvSpPr>
                  <p:nvPr/>
                </p:nvSpPr>
                <p:spPr bwMode="auto">
                  <a:xfrm>
                    <a:off x="2570" y="2105"/>
                    <a:ext cx="122" cy="660"/>
                  </a:xfrm>
                  <a:custGeom>
                    <a:avLst/>
                    <a:gdLst>
                      <a:gd name="T0" fmla="*/ 122 w 122"/>
                      <a:gd name="T1" fmla="*/ 4 h 660"/>
                      <a:gd name="T2" fmla="*/ 97 w 122"/>
                      <a:gd name="T3" fmla="*/ 660 h 660"/>
                      <a:gd name="T4" fmla="*/ 0 w 122"/>
                      <a:gd name="T5" fmla="*/ 656 h 660"/>
                      <a:gd name="T6" fmla="*/ 25 w 122"/>
                      <a:gd name="T7" fmla="*/ 0 h 660"/>
                      <a:gd name="T8" fmla="*/ 122 w 122"/>
                      <a:gd name="T9" fmla="*/ 4 h 660"/>
                      <a:gd name="T10" fmla="*/ 0 60000 65536"/>
                      <a:gd name="T11" fmla="*/ 0 60000 65536"/>
                      <a:gd name="T12" fmla="*/ 0 60000 65536"/>
                      <a:gd name="T13" fmla="*/ 0 60000 65536"/>
                      <a:gd name="T14" fmla="*/ 0 60000 65536"/>
                      <a:gd name="T15" fmla="*/ 0 w 122"/>
                      <a:gd name="T16" fmla="*/ 0 h 660"/>
                      <a:gd name="T17" fmla="*/ 122 w 122"/>
                      <a:gd name="T18" fmla="*/ 660 h 660"/>
                    </a:gdLst>
                    <a:ahLst/>
                    <a:cxnLst>
                      <a:cxn ang="T10">
                        <a:pos x="T0" y="T1"/>
                      </a:cxn>
                      <a:cxn ang="T11">
                        <a:pos x="T2" y="T3"/>
                      </a:cxn>
                      <a:cxn ang="T12">
                        <a:pos x="T4" y="T5"/>
                      </a:cxn>
                      <a:cxn ang="T13">
                        <a:pos x="T6" y="T7"/>
                      </a:cxn>
                      <a:cxn ang="T14">
                        <a:pos x="T8" y="T9"/>
                      </a:cxn>
                    </a:cxnLst>
                    <a:rect l="T15" t="T16" r="T17" b="T18"/>
                    <a:pathLst>
                      <a:path w="122" h="660">
                        <a:moveTo>
                          <a:pt x="122" y="4"/>
                        </a:moveTo>
                        <a:lnTo>
                          <a:pt x="97" y="660"/>
                        </a:lnTo>
                        <a:lnTo>
                          <a:pt x="0" y="656"/>
                        </a:lnTo>
                        <a:lnTo>
                          <a:pt x="25" y="0"/>
                        </a:lnTo>
                        <a:lnTo>
                          <a:pt x="122" y="4"/>
                        </a:lnTo>
                        <a:close/>
                      </a:path>
                    </a:pathLst>
                  </a:custGeom>
                  <a:noFill/>
                  <a:ln w="9525" cap="rnd">
                    <a:solidFill>
                      <a:srgbClr val="C0C0C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630" name="Group 107"/>
                <p:cNvGrpSpPr>
                  <a:grpSpLocks/>
                </p:cNvGrpSpPr>
                <p:nvPr/>
              </p:nvGrpSpPr>
              <p:grpSpPr bwMode="auto">
                <a:xfrm>
                  <a:off x="2570" y="2716"/>
                  <a:ext cx="96" cy="84"/>
                  <a:chOff x="2570" y="2716"/>
                  <a:chExt cx="96" cy="84"/>
                </a:xfrm>
              </p:grpSpPr>
              <p:sp>
                <p:nvSpPr>
                  <p:cNvPr id="56631" name="Freeform 105"/>
                  <p:cNvSpPr>
                    <a:spLocks/>
                  </p:cNvSpPr>
                  <p:nvPr/>
                </p:nvSpPr>
                <p:spPr bwMode="auto">
                  <a:xfrm>
                    <a:off x="2570" y="2716"/>
                    <a:ext cx="96" cy="84"/>
                  </a:xfrm>
                  <a:custGeom>
                    <a:avLst/>
                    <a:gdLst>
                      <a:gd name="T0" fmla="*/ 0 w 806"/>
                      <a:gd name="T1" fmla="*/ 0 h 700"/>
                      <a:gd name="T2" fmla="*/ 0 w 806"/>
                      <a:gd name="T3" fmla="*/ 0 h 700"/>
                      <a:gd name="T4" fmla="*/ 0 w 806"/>
                      <a:gd name="T5" fmla="*/ 0 h 700"/>
                      <a:gd name="T6" fmla="*/ 0 w 806"/>
                      <a:gd name="T7" fmla="*/ 0 h 700"/>
                      <a:gd name="T8" fmla="*/ 0 w 806"/>
                      <a:gd name="T9" fmla="*/ 0 h 700"/>
                      <a:gd name="T10" fmla="*/ 0 60000 65536"/>
                      <a:gd name="T11" fmla="*/ 0 60000 65536"/>
                      <a:gd name="T12" fmla="*/ 0 60000 65536"/>
                      <a:gd name="T13" fmla="*/ 0 60000 65536"/>
                      <a:gd name="T14" fmla="*/ 0 60000 65536"/>
                      <a:gd name="T15" fmla="*/ 0 w 806"/>
                      <a:gd name="T16" fmla="*/ 0 h 700"/>
                      <a:gd name="T17" fmla="*/ 806 w 806"/>
                      <a:gd name="T18" fmla="*/ 700 h 700"/>
                    </a:gdLst>
                    <a:ahLst/>
                    <a:cxnLst>
                      <a:cxn ang="T10">
                        <a:pos x="T0" y="T1"/>
                      </a:cxn>
                      <a:cxn ang="T11">
                        <a:pos x="T2" y="T3"/>
                      </a:cxn>
                      <a:cxn ang="T12">
                        <a:pos x="T4" y="T5"/>
                      </a:cxn>
                      <a:cxn ang="T13">
                        <a:pos x="T6" y="T7"/>
                      </a:cxn>
                      <a:cxn ang="T14">
                        <a:pos x="T8" y="T9"/>
                      </a:cxn>
                    </a:cxnLst>
                    <a:rect l="T15" t="T16" r="T17" b="T18"/>
                    <a:pathLst>
                      <a:path w="806" h="700">
                        <a:moveTo>
                          <a:pt x="416" y="9"/>
                        </a:moveTo>
                        <a:cubicBezTo>
                          <a:pt x="635" y="17"/>
                          <a:pt x="806" y="177"/>
                          <a:pt x="799" y="366"/>
                        </a:cubicBezTo>
                        <a:cubicBezTo>
                          <a:pt x="791" y="554"/>
                          <a:pt x="608" y="700"/>
                          <a:pt x="390" y="692"/>
                        </a:cubicBezTo>
                        <a:cubicBezTo>
                          <a:pt x="171" y="683"/>
                          <a:pt x="0" y="523"/>
                          <a:pt x="7" y="335"/>
                        </a:cubicBezTo>
                        <a:cubicBezTo>
                          <a:pt x="15" y="146"/>
                          <a:pt x="198" y="0"/>
                          <a:pt x="416" y="9"/>
                        </a:cubicBezTo>
                      </a:path>
                    </a:pathLst>
                  </a:custGeom>
                  <a:solidFill>
                    <a:srgbClr val="606060"/>
                  </a:solidFill>
                  <a:ln w="0">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632" name="Freeform 106"/>
                  <p:cNvSpPr>
                    <a:spLocks/>
                  </p:cNvSpPr>
                  <p:nvPr/>
                </p:nvSpPr>
                <p:spPr bwMode="auto">
                  <a:xfrm>
                    <a:off x="2570" y="2716"/>
                    <a:ext cx="96" cy="84"/>
                  </a:xfrm>
                  <a:custGeom>
                    <a:avLst/>
                    <a:gdLst>
                      <a:gd name="T0" fmla="*/ 49 w 96"/>
                      <a:gd name="T1" fmla="*/ 2 h 84"/>
                      <a:gd name="T2" fmla="*/ 95 w 96"/>
                      <a:gd name="T3" fmla="*/ 44 h 84"/>
                      <a:gd name="T4" fmla="*/ 46 w 96"/>
                      <a:gd name="T5" fmla="*/ 83 h 84"/>
                      <a:gd name="T6" fmla="*/ 0 w 96"/>
                      <a:gd name="T7" fmla="*/ 41 h 84"/>
                      <a:gd name="T8" fmla="*/ 49 w 96"/>
                      <a:gd name="T9" fmla="*/ 2 h 84"/>
                      <a:gd name="T10" fmla="*/ 0 60000 65536"/>
                      <a:gd name="T11" fmla="*/ 0 60000 65536"/>
                      <a:gd name="T12" fmla="*/ 0 60000 65536"/>
                      <a:gd name="T13" fmla="*/ 0 60000 65536"/>
                      <a:gd name="T14" fmla="*/ 0 60000 65536"/>
                      <a:gd name="T15" fmla="*/ 0 w 96"/>
                      <a:gd name="T16" fmla="*/ 0 h 84"/>
                      <a:gd name="T17" fmla="*/ 96 w 96"/>
                      <a:gd name="T18" fmla="*/ 84 h 84"/>
                    </a:gdLst>
                    <a:ahLst/>
                    <a:cxnLst>
                      <a:cxn ang="T10">
                        <a:pos x="T0" y="T1"/>
                      </a:cxn>
                      <a:cxn ang="T11">
                        <a:pos x="T2" y="T3"/>
                      </a:cxn>
                      <a:cxn ang="T12">
                        <a:pos x="T4" y="T5"/>
                      </a:cxn>
                      <a:cxn ang="T13">
                        <a:pos x="T6" y="T7"/>
                      </a:cxn>
                      <a:cxn ang="T14">
                        <a:pos x="T8" y="T9"/>
                      </a:cxn>
                    </a:cxnLst>
                    <a:rect l="T15" t="T16" r="T17" b="T18"/>
                    <a:pathLst>
                      <a:path w="96" h="84">
                        <a:moveTo>
                          <a:pt x="49" y="2"/>
                        </a:moveTo>
                        <a:cubicBezTo>
                          <a:pt x="76" y="2"/>
                          <a:pt x="96" y="22"/>
                          <a:pt x="95" y="44"/>
                        </a:cubicBezTo>
                        <a:cubicBezTo>
                          <a:pt x="94" y="67"/>
                          <a:pt x="73" y="84"/>
                          <a:pt x="46" y="83"/>
                        </a:cubicBezTo>
                        <a:cubicBezTo>
                          <a:pt x="20" y="82"/>
                          <a:pt x="0" y="63"/>
                          <a:pt x="0" y="41"/>
                        </a:cubicBezTo>
                        <a:cubicBezTo>
                          <a:pt x="1" y="18"/>
                          <a:pt x="23" y="0"/>
                          <a:pt x="49" y="2"/>
                        </a:cubicBezTo>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grpSp>
          <p:nvGrpSpPr>
            <p:cNvPr id="56354" name="Group 112"/>
            <p:cNvGrpSpPr>
              <a:grpSpLocks/>
            </p:cNvGrpSpPr>
            <p:nvPr/>
          </p:nvGrpSpPr>
          <p:grpSpPr bwMode="auto">
            <a:xfrm>
              <a:off x="2863" y="2021"/>
              <a:ext cx="63" cy="213"/>
              <a:chOff x="2863" y="2021"/>
              <a:chExt cx="63" cy="213"/>
            </a:xfrm>
          </p:grpSpPr>
          <p:sp>
            <p:nvSpPr>
              <p:cNvPr id="56614" name="Freeform 110"/>
              <p:cNvSpPr>
                <a:spLocks/>
              </p:cNvSpPr>
              <p:nvPr/>
            </p:nvSpPr>
            <p:spPr bwMode="auto">
              <a:xfrm>
                <a:off x="2863" y="2021"/>
                <a:ext cx="63" cy="213"/>
              </a:xfrm>
              <a:custGeom>
                <a:avLst/>
                <a:gdLst>
                  <a:gd name="T0" fmla="*/ 11 w 63"/>
                  <a:gd name="T1" fmla="*/ 0 h 213"/>
                  <a:gd name="T2" fmla="*/ 63 w 63"/>
                  <a:gd name="T3" fmla="*/ 56 h 213"/>
                  <a:gd name="T4" fmla="*/ 58 w 63"/>
                  <a:gd name="T5" fmla="*/ 163 h 213"/>
                  <a:gd name="T6" fmla="*/ 0 w 63"/>
                  <a:gd name="T7" fmla="*/ 213 h 213"/>
                  <a:gd name="T8" fmla="*/ 3 w 63"/>
                  <a:gd name="T9" fmla="*/ 160 h 213"/>
                  <a:gd name="T10" fmla="*/ 32 w 63"/>
                  <a:gd name="T11" fmla="*/ 134 h 213"/>
                  <a:gd name="T12" fmla="*/ 35 w 63"/>
                  <a:gd name="T13" fmla="*/ 81 h 213"/>
                  <a:gd name="T14" fmla="*/ 8 w 63"/>
                  <a:gd name="T15" fmla="*/ 53 h 213"/>
                  <a:gd name="T16" fmla="*/ 11 w 63"/>
                  <a:gd name="T17" fmla="*/ 0 h 2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3"/>
                  <a:gd name="T28" fmla="*/ 0 h 213"/>
                  <a:gd name="T29" fmla="*/ 63 w 63"/>
                  <a:gd name="T30" fmla="*/ 213 h 2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3" h="213">
                    <a:moveTo>
                      <a:pt x="11" y="0"/>
                    </a:moveTo>
                    <a:lnTo>
                      <a:pt x="63" y="56"/>
                    </a:lnTo>
                    <a:lnTo>
                      <a:pt x="58" y="163"/>
                    </a:lnTo>
                    <a:lnTo>
                      <a:pt x="0" y="213"/>
                    </a:lnTo>
                    <a:lnTo>
                      <a:pt x="3" y="160"/>
                    </a:lnTo>
                    <a:lnTo>
                      <a:pt x="32" y="134"/>
                    </a:lnTo>
                    <a:lnTo>
                      <a:pt x="35" y="81"/>
                    </a:lnTo>
                    <a:lnTo>
                      <a:pt x="8" y="53"/>
                    </a:lnTo>
                    <a:lnTo>
                      <a:pt x="1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615" name="Freeform 111"/>
              <p:cNvSpPr>
                <a:spLocks/>
              </p:cNvSpPr>
              <p:nvPr/>
            </p:nvSpPr>
            <p:spPr bwMode="auto">
              <a:xfrm>
                <a:off x="2863" y="2021"/>
                <a:ext cx="63" cy="213"/>
              </a:xfrm>
              <a:custGeom>
                <a:avLst/>
                <a:gdLst>
                  <a:gd name="T0" fmla="*/ 11 w 63"/>
                  <a:gd name="T1" fmla="*/ 0 h 213"/>
                  <a:gd name="T2" fmla="*/ 63 w 63"/>
                  <a:gd name="T3" fmla="*/ 56 h 213"/>
                  <a:gd name="T4" fmla="*/ 58 w 63"/>
                  <a:gd name="T5" fmla="*/ 163 h 213"/>
                  <a:gd name="T6" fmla="*/ 0 w 63"/>
                  <a:gd name="T7" fmla="*/ 213 h 213"/>
                  <a:gd name="T8" fmla="*/ 3 w 63"/>
                  <a:gd name="T9" fmla="*/ 160 h 213"/>
                  <a:gd name="T10" fmla="*/ 32 w 63"/>
                  <a:gd name="T11" fmla="*/ 134 h 213"/>
                  <a:gd name="T12" fmla="*/ 35 w 63"/>
                  <a:gd name="T13" fmla="*/ 81 h 213"/>
                  <a:gd name="T14" fmla="*/ 8 w 63"/>
                  <a:gd name="T15" fmla="*/ 53 h 213"/>
                  <a:gd name="T16" fmla="*/ 11 w 63"/>
                  <a:gd name="T17" fmla="*/ 0 h 2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3"/>
                  <a:gd name="T28" fmla="*/ 0 h 213"/>
                  <a:gd name="T29" fmla="*/ 63 w 63"/>
                  <a:gd name="T30" fmla="*/ 213 h 2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3" h="213">
                    <a:moveTo>
                      <a:pt x="11" y="0"/>
                    </a:moveTo>
                    <a:lnTo>
                      <a:pt x="63" y="56"/>
                    </a:lnTo>
                    <a:lnTo>
                      <a:pt x="58" y="163"/>
                    </a:lnTo>
                    <a:lnTo>
                      <a:pt x="0" y="213"/>
                    </a:lnTo>
                    <a:lnTo>
                      <a:pt x="3" y="160"/>
                    </a:lnTo>
                    <a:lnTo>
                      <a:pt x="32" y="134"/>
                    </a:lnTo>
                    <a:lnTo>
                      <a:pt x="35" y="81"/>
                    </a:lnTo>
                    <a:lnTo>
                      <a:pt x="8" y="53"/>
                    </a:lnTo>
                    <a:lnTo>
                      <a:pt x="11" y="0"/>
                    </a:lnTo>
                    <a:close/>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355" name="Group 115"/>
            <p:cNvGrpSpPr>
              <a:grpSpLocks/>
            </p:cNvGrpSpPr>
            <p:nvPr/>
          </p:nvGrpSpPr>
          <p:grpSpPr bwMode="auto">
            <a:xfrm>
              <a:off x="2852" y="2008"/>
              <a:ext cx="70" cy="237"/>
              <a:chOff x="2852" y="2008"/>
              <a:chExt cx="70" cy="237"/>
            </a:xfrm>
          </p:grpSpPr>
          <p:sp>
            <p:nvSpPr>
              <p:cNvPr id="56612" name="Freeform 113"/>
              <p:cNvSpPr>
                <a:spLocks/>
              </p:cNvSpPr>
              <p:nvPr/>
            </p:nvSpPr>
            <p:spPr bwMode="auto">
              <a:xfrm>
                <a:off x="2852" y="2008"/>
                <a:ext cx="70" cy="237"/>
              </a:xfrm>
              <a:custGeom>
                <a:avLst/>
                <a:gdLst>
                  <a:gd name="T0" fmla="*/ 13 w 70"/>
                  <a:gd name="T1" fmla="*/ 0 h 237"/>
                  <a:gd name="T2" fmla="*/ 70 w 70"/>
                  <a:gd name="T3" fmla="*/ 62 h 237"/>
                  <a:gd name="T4" fmla="*/ 64 w 70"/>
                  <a:gd name="T5" fmla="*/ 181 h 237"/>
                  <a:gd name="T6" fmla="*/ 0 w 70"/>
                  <a:gd name="T7" fmla="*/ 237 h 237"/>
                  <a:gd name="T8" fmla="*/ 3 w 70"/>
                  <a:gd name="T9" fmla="*/ 178 h 237"/>
                  <a:gd name="T10" fmla="*/ 35 w 70"/>
                  <a:gd name="T11" fmla="*/ 150 h 237"/>
                  <a:gd name="T12" fmla="*/ 38 w 70"/>
                  <a:gd name="T13" fmla="*/ 90 h 237"/>
                  <a:gd name="T14" fmla="*/ 10 w 70"/>
                  <a:gd name="T15" fmla="*/ 59 h 237"/>
                  <a:gd name="T16" fmla="*/ 13 w 70"/>
                  <a:gd name="T17" fmla="*/ 0 h 2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0"/>
                  <a:gd name="T28" fmla="*/ 0 h 237"/>
                  <a:gd name="T29" fmla="*/ 70 w 70"/>
                  <a:gd name="T30" fmla="*/ 237 h 2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0" h="237">
                    <a:moveTo>
                      <a:pt x="13" y="0"/>
                    </a:moveTo>
                    <a:lnTo>
                      <a:pt x="70" y="62"/>
                    </a:lnTo>
                    <a:lnTo>
                      <a:pt x="64" y="181"/>
                    </a:lnTo>
                    <a:lnTo>
                      <a:pt x="0" y="237"/>
                    </a:lnTo>
                    <a:lnTo>
                      <a:pt x="3" y="178"/>
                    </a:lnTo>
                    <a:lnTo>
                      <a:pt x="35" y="150"/>
                    </a:lnTo>
                    <a:lnTo>
                      <a:pt x="38" y="90"/>
                    </a:lnTo>
                    <a:lnTo>
                      <a:pt x="10" y="59"/>
                    </a:lnTo>
                    <a:lnTo>
                      <a:pt x="1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613" name="Freeform 114"/>
              <p:cNvSpPr>
                <a:spLocks/>
              </p:cNvSpPr>
              <p:nvPr/>
            </p:nvSpPr>
            <p:spPr bwMode="auto">
              <a:xfrm>
                <a:off x="2852" y="2008"/>
                <a:ext cx="70" cy="237"/>
              </a:xfrm>
              <a:custGeom>
                <a:avLst/>
                <a:gdLst>
                  <a:gd name="T0" fmla="*/ 13 w 70"/>
                  <a:gd name="T1" fmla="*/ 0 h 237"/>
                  <a:gd name="T2" fmla="*/ 70 w 70"/>
                  <a:gd name="T3" fmla="*/ 62 h 237"/>
                  <a:gd name="T4" fmla="*/ 64 w 70"/>
                  <a:gd name="T5" fmla="*/ 181 h 237"/>
                  <a:gd name="T6" fmla="*/ 0 w 70"/>
                  <a:gd name="T7" fmla="*/ 237 h 237"/>
                  <a:gd name="T8" fmla="*/ 3 w 70"/>
                  <a:gd name="T9" fmla="*/ 178 h 237"/>
                  <a:gd name="T10" fmla="*/ 35 w 70"/>
                  <a:gd name="T11" fmla="*/ 150 h 237"/>
                  <a:gd name="T12" fmla="*/ 38 w 70"/>
                  <a:gd name="T13" fmla="*/ 90 h 237"/>
                  <a:gd name="T14" fmla="*/ 10 w 70"/>
                  <a:gd name="T15" fmla="*/ 59 h 237"/>
                  <a:gd name="T16" fmla="*/ 13 w 70"/>
                  <a:gd name="T17" fmla="*/ 0 h 2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0"/>
                  <a:gd name="T28" fmla="*/ 0 h 237"/>
                  <a:gd name="T29" fmla="*/ 70 w 70"/>
                  <a:gd name="T30" fmla="*/ 237 h 2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0" h="237">
                    <a:moveTo>
                      <a:pt x="13" y="0"/>
                    </a:moveTo>
                    <a:lnTo>
                      <a:pt x="70" y="62"/>
                    </a:lnTo>
                    <a:lnTo>
                      <a:pt x="64" y="181"/>
                    </a:lnTo>
                    <a:lnTo>
                      <a:pt x="0" y="237"/>
                    </a:lnTo>
                    <a:lnTo>
                      <a:pt x="3" y="178"/>
                    </a:lnTo>
                    <a:lnTo>
                      <a:pt x="35" y="150"/>
                    </a:lnTo>
                    <a:lnTo>
                      <a:pt x="38" y="90"/>
                    </a:lnTo>
                    <a:lnTo>
                      <a:pt x="10" y="59"/>
                    </a:lnTo>
                    <a:lnTo>
                      <a:pt x="13" y="0"/>
                    </a:lnTo>
                    <a:close/>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356" name="Group 118"/>
            <p:cNvGrpSpPr>
              <a:grpSpLocks/>
            </p:cNvGrpSpPr>
            <p:nvPr/>
          </p:nvGrpSpPr>
          <p:grpSpPr bwMode="auto">
            <a:xfrm>
              <a:off x="2863" y="2021"/>
              <a:ext cx="63" cy="213"/>
              <a:chOff x="2863" y="2021"/>
              <a:chExt cx="63" cy="213"/>
            </a:xfrm>
          </p:grpSpPr>
          <p:sp>
            <p:nvSpPr>
              <p:cNvPr id="56610" name="Freeform 116"/>
              <p:cNvSpPr>
                <a:spLocks/>
              </p:cNvSpPr>
              <p:nvPr/>
            </p:nvSpPr>
            <p:spPr bwMode="auto">
              <a:xfrm>
                <a:off x="2863" y="2021"/>
                <a:ext cx="63" cy="213"/>
              </a:xfrm>
              <a:custGeom>
                <a:avLst/>
                <a:gdLst>
                  <a:gd name="T0" fmla="*/ 11 w 63"/>
                  <a:gd name="T1" fmla="*/ 0 h 213"/>
                  <a:gd name="T2" fmla="*/ 63 w 63"/>
                  <a:gd name="T3" fmla="*/ 56 h 213"/>
                  <a:gd name="T4" fmla="*/ 58 w 63"/>
                  <a:gd name="T5" fmla="*/ 163 h 213"/>
                  <a:gd name="T6" fmla="*/ 0 w 63"/>
                  <a:gd name="T7" fmla="*/ 213 h 213"/>
                  <a:gd name="T8" fmla="*/ 3 w 63"/>
                  <a:gd name="T9" fmla="*/ 160 h 213"/>
                  <a:gd name="T10" fmla="*/ 32 w 63"/>
                  <a:gd name="T11" fmla="*/ 134 h 213"/>
                  <a:gd name="T12" fmla="*/ 35 w 63"/>
                  <a:gd name="T13" fmla="*/ 81 h 213"/>
                  <a:gd name="T14" fmla="*/ 8 w 63"/>
                  <a:gd name="T15" fmla="*/ 53 h 213"/>
                  <a:gd name="T16" fmla="*/ 11 w 63"/>
                  <a:gd name="T17" fmla="*/ 0 h 2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3"/>
                  <a:gd name="T28" fmla="*/ 0 h 213"/>
                  <a:gd name="T29" fmla="*/ 63 w 63"/>
                  <a:gd name="T30" fmla="*/ 213 h 2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3" h="213">
                    <a:moveTo>
                      <a:pt x="11" y="0"/>
                    </a:moveTo>
                    <a:lnTo>
                      <a:pt x="63" y="56"/>
                    </a:lnTo>
                    <a:lnTo>
                      <a:pt x="58" y="163"/>
                    </a:lnTo>
                    <a:lnTo>
                      <a:pt x="0" y="213"/>
                    </a:lnTo>
                    <a:lnTo>
                      <a:pt x="3" y="160"/>
                    </a:lnTo>
                    <a:lnTo>
                      <a:pt x="32" y="134"/>
                    </a:lnTo>
                    <a:lnTo>
                      <a:pt x="35" y="81"/>
                    </a:lnTo>
                    <a:lnTo>
                      <a:pt x="8" y="53"/>
                    </a:lnTo>
                    <a:lnTo>
                      <a:pt x="1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611" name="Freeform 117"/>
              <p:cNvSpPr>
                <a:spLocks/>
              </p:cNvSpPr>
              <p:nvPr/>
            </p:nvSpPr>
            <p:spPr bwMode="auto">
              <a:xfrm>
                <a:off x="2863" y="2021"/>
                <a:ext cx="63" cy="213"/>
              </a:xfrm>
              <a:custGeom>
                <a:avLst/>
                <a:gdLst>
                  <a:gd name="T0" fmla="*/ 11 w 63"/>
                  <a:gd name="T1" fmla="*/ 0 h 213"/>
                  <a:gd name="T2" fmla="*/ 63 w 63"/>
                  <a:gd name="T3" fmla="*/ 56 h 213"/>
                  <a:gd name="T4" fmla="*/ 58 w 63"/>
                  <a:gd name="T5" fmla="*/ 163 h 213"/>
                  <a:gd name="T6" fmla="*/ 0 w 63"/>
                  <a:gd name="T7" fmla="*/ 213 h 213"/>
                  <a:gd name="T8" fmla="*/ 3 w 63"/>
                  <a:gd name="T9" fmla="*/ 160 h 213"/>
                  <a:gd name="T10" fmla="*/ 32 w 63"/>
                  <a:gd name="T11" fmla="*/ 134 h 213"/>
                  <a:gd name="T12" fmla="*/ 35 w 63"/>
                  <a:gd name="T13" fmla="*/ 81 h 213"/>
                  <a:gd name="T14" fmla="*/ 8 w 63"/>
                  <a:gd name="T15" fmla="*/ 53 h 213"/>
                  <a:gd name="T16" fmla="*/ 11 w 63"/>
                  <a:gd name="T17" fmla="*/ 0 h 2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3"/>
                  <a:gd name="T28" fmla="*/ 0 h 213"/>
                  <a:gd name="T29" fmla="*/ 63 w 63"/>
                  <a:gd name="T30" fmla="*/ 213 h 2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3" h="213">
                    <a:moveTo>
                      <a:pt x="11" y="0"/>
                    </a:moveTo>
                    <a:lnTo>
                      <a:pt x="63" y="56"/>
                    </a:lnTo>
                    <a:lnTo>
                      <a:pt x="58" y="163"/>
                    </a:lnTo>
                    <a:lnTo>
                      <a:pt x="0" y="213"/>
                    </a:lnTo>
                    <a:lnTo>
                      <a:pt x="3" y="160"/>
                    </a:lnTo>
                    <a:lnTo>
                      <a:pt x="32" y="134"/>
                    </a:lnTo>
                    <a:lnTo>
                      <a:pt x="35" y="81"/>
                    </a:lnTo>
                    <a:lnTo>
                      <a:pt x="8" y="53"/>
                    </a:lnTo>
                    <a:lnTo>
                      <a:pt x="11" y="0"/>
                    </a:lnTo>
                    <a:close/>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357" name="Group 121"/>
            <p:cNvGrpSpPr>
              <a:grpSpLocks/>
            </p:cNvGrpSpPr>
            <p:nvPr/>
          </p:nvGrpSpPr>
          <p:grpSpPr bwMode="auto">
            <a:xfrm>
              <a:off x="2852" y="2008"/>
              <a:ext cx="70" cy="237"/>
              <a:chOff x="2852" y="2008"/>
              <a:chExt cx="70" cy="237"/>
            </a:xfrm>
          </p:grpSpPr>
          <p:sp>
            <p:nvSpPr>
              <p:cNvPr id="56608" name="Freeform 119"/>
              <p:cNvSpPr>
                <a:spLocks/>
              </p:cNvSpPr>
              <p:nvPr/>
            </p:nvSpPr>
            <p:spPr bwMode="auto">
              <a:xfrm>
                <a:off x="2852" y="2008"/>
                <a:ext cx="70" cy="237"/>
              </a:xfrm>
              <a:custGeom>
                <a:avLst/>
                <a:gdLst>
                  <a:gd name="T0" fmla="*/ 13 w 70"/>
                  <a:gd name="T1" fmla="*/ 0 h 237"/>
                  <a:gd name="T2" fmla="*/ 70 w 70"/>
                  <a:gd name="T3" fmla="*/ 62 h 237"/>
                  <a:gd name="T4" fmla="*/ 64 w 70"/>
                  <a:gd name="T5" fmla="*/ 181 h 237"/>
                  <a:gd name="T6" fmla="*/ 0 w 70"/>
                  <a:gd name="T7" fmla="*/ 237 h 237"/>
                  <a:gd name="T8" fmla="*/ 3 w 70"/>
                  <a:gd name="T9" fmla="*/ 178 h 237"/>
                  <a:gd name="T10" fmla="*/ 35 w 70"/>
                  <a:gd name="T11" fmla="*/ 150 h 237"/>
                  <a:gd name="T12" fmla="*/ 38 w 70"/>
                  <a:gd name="T13" fmla="*/ 90 h 237"/>
                  <a:gd name="T14" fmla="*/ 10 w 70"/>
                  <a:gd name="T15" fmla="*/ 59 h 237"/>
                  <a:gd name="T16" fmla="*/ 13 w 70"/>
                  <a:gd name="T17" fmla="*/ 0 h 2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0"/>
                  <a:gd name="T28" fmla="*/ 0 h 237"/>
                  <a:gd name="T29" fmla="*/ 70 w 70"/>
                  <a:gd name="T30" fmla="*/ 237 h 2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0" h="237">
                    <a:moveTo>
                      <a:pt x="13" y="0"/>
                    </a:moveTo>
                    <a:lnTo>
                      <a:pt x="70" y="62"/>
                    </a:lnTo>
                    <a:lnTo>
                      <a:pt x="64" y="181"/>
                    </a:lnTo>
                    <a:lnTo>
                      <a:pt x="0" y="237"/>
                    </a:lnTo>
                    <a:lnTo>
                      <a:pt x="3" y="178"/>
                    </a:lnTo>
                    <a:lnTo>
                      <a:pt x="35" y="150"/>
                    </a:lnTo>
                    <a:lnTo>
                      <a:pt x="38" y="90"/>
                    </a:lnTo>
                    <a:lnTo>
                      <a:pt x="10" y="59"/>
                    </a:lnTo>
                    <a:lnTo>
                      <a:pt x="1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609" name="Freeform 120"/>
              <p:cNvSpPr>
                <a:spLocks/>
              </p:cNvSpPr>
              <p:nvPr/>
            </p:nvSpPr>
            <p:spPr bwMode="auto">
              <a:xfrm>
                <a:off x="2852" y="2008"/>
                <a:ext cx="70" cy="237"/>
              </a:xfrm>
              <a:custGeom>
                <a:avLst/>
                <a:gdLst>
                  <a:gd name="T0" fmla="*/ 13 w 70"/>
                  <a:gd name="T1" fmla="*/ 0 h 237"/>
                  <a:gd name="T2" fmla="*/ 70 w 70"/>
                  <a:gd name="T3" fmla="*/ 62 h 237"/>
                  <a:gd name="T4" fmla="*/ 64 w 70"/>
                  <a:gd name="T5" fmla="*/ 181 h 237"/>
                  <a:gd name="T6" fmla="*/ 0 w 70"/>
                  <a:gd name="T7" fmla="*/ 237 h 237"/>
                  <a:gd name="T8" fmla="*/ 3 w 70"/>
                  <a:gd name="T9" fmla="*/ 178 h 237"/>
                  <a:gd name="T10" fmla="*/ 35 w 70"/>
                  <a:gd name="T11" fmla="*/ 150 h 237"/>
                  <a:gd name="T12" fmla="*/ 38 w 70"/>
                  <a:gd name="T13" fmla="*/ 90 h 237"/>
                  <a:gd name="T14" fmla="*/ 10 w 70"/>
                  <a:gd name="T15" fmla="*/ 59 h 237"/>
                  <a:gd name="T16" fmla="*/ 13 w 70"/>
                  <a:gd name="T17" fmla="*/ 0 h 2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0"/>
                  <a:gd name="T28" fmla="*/ 0 h 237"/>
                  <a:gd name="T29" fmla="*/ 70 w 70"/>
                  <a:gd name="T30" fmla="*/ 237 h 2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0" h="237">
                    <a:moveTo>
                      <a:pt x="13" y="0"/>
                    </a:moveTo>
                    <a:lnTo>
                      <a:pt x="70" y="62"/>
                    </a:lnTo>
                    <a:lnTo>
                      <a:pt x="64" y="181"/>
                    </a:lnTo>
                    <a:lnTo>
                      <a:pt x="0" y="237"/>
                    </a:lnTo>
                    <a:lnTo>
                      <a:pt x="3" y="178"/>
                    </a:lnTo>
                    <a:lnTo>
                      <a:pt x="35" y="150"/>
                    </a:lnTo>
                    <a:lnTo>
                      <a:pt x="38" y="90"/>
                    </a:lnTo>
                    <a:lnTo>
                      <a:pt x="10" y="59"/>
                    </a:lnTo>
                    <a:lnTo>
                      <a:pt x="13" y="0"/>
                    </a:lnTo>
                    <a:close/>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358" name="Group 124"/>
            <p:cNvGrpSpPr>
              <a:grpSpLocks/>
            </p:cNvGrpSpPr>
            <p:nvPr/>
          </p:nvGrpSpPr>
          <p:grpSpPr bwMode="auto">
            <a:xfrm>
              <a:off x="2044" y="2021"/>
              <a:ext cx="63" cy="213"/>
              <a:chOff x="2044" y="2021"/>
              <a:chExt cx="63" cy="213"/>
            </a:xfrm>
          </p:grpSpPr>
          <p:sp>
            <p:nvSpPr>
              <p:cNvPr id="56606" name="Freeform 122"/>
              <p:cNvSpPr>
                <a:spLocks/>
              </p:cNvSpPr>
              <p:nvPr/>
            </p:nvSpPr>
            <p:spPr bwMode="auto">
              <a:xfrm>
                <a:off x="2044" y="2021"/>
                <a:ext cx="63" cy="213"/>
              </a:xfrm>
              <a:custGeom>
                <a:avLst/>
                <a:gdLst>
                  <a:gd name="T0" fmla="*/ 52 w 63"/>
                  <a:gd name="T1" fmla="*/ 0 h 213"/>
                  <a:gd name="T2" fmla="*/ 0 w 63"/>
                  <a:gd name="T3" fmla="*/ 56 h 213"/>
                  <a:gd name="T4" fmla="*/ 5 w 63"/>
                  <a:gd name="T5" fmla="*/ 163 h 213"/>
                  <a:gd name="T6" fmla="*/ 63 w 63"/>
                  <a:gd name="T7" fmla="*/ 213 h 213"/>
                  <a:gd name="T8" fmla="*/ 60 w 63"/>
                  <a:gd name="T9" fmla="*/ 160 h 213"/>
                  <a:gd name="T10" fmla="*/ 31 w 63"/>
                  <a:gd name="T11" fmla="*/ 134 h 213"/>
                  <a:gd name="T12" fmla="*/ 28 w 63"/>
                  <a:gd name="T13" fmla="*/ 81 h 213"/>
                  <a:gd name="T14" fmla="*/ 55 w 63"/>
                  <a:gd name="T15" fmla="*/ 53 h 213"/>
                  <a:gd name="T16" fmla="*/ 52 w 63"/>
                  <a:gd name="T17" fmla="*/ 0 h 2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3"/>
                  <a:gd name="T28" fmla="*/ 0 h 213"/>
                  <a:gd name="T29" fmla="*/ 63 w 63"/>
                  <a:gd name="T30" fmla="*/ 213 h 2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3" h="213">
                    <a:moveTo>
                      <a:pt x="52" y="0"/>
                    </a:moveTo>
                    <a:lnTo>
                      <a:pt x="0" y="56"/>
                    </a:lnTo>
                    <a:lnTo>
                      <a:pt x="5" y="163"/>
                    </a:lnTo>
                    <a:lnTo>
                      <a:pt x="63" y="213"/>
                    </a:lnTo>
                    <a:lnTo>
                      <a:pt x="60" y="160"/>
                    </a:lnTo>
                    <a:lnTo>
                      <a:pt x="31" y="134"/>
                    </a:lnTo>
                    <a:lnTo>
                      <a:pt x="28" y="81"/>
                    </a:lnTo>
                    <a:lnTo>
                      <a:pt x="55" y="53"/>
                    </a:lnTo>
                    <a:lnTo>
                      <a:pt x="5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607" name="Freeform 123"/>
              <p:cNvSpPr>
                <a:spLocks/>
              </p:cNvSpPr>
              <p:nvPr/>
            </p:nvSpPr>
            <p:spPr bwMode="auto">
              <a:xfrm>
                <a:off x="2044" y="2021"/>
                <a:ext cx="63" cy="213"/>
              </a:xfrm>
              <a:custGeom>
                <a:avLst/>
                <a:gdLst>
                  <a:gd name="T0" fmla="*/ 52 w 63"/>
                  <a:gd name="T1" fmla="*/ 0 h 213"/>
                  <a:gd name="T2" fmla="*/ 0 w 63"/>
                  <a:gd name="T3" fmla="*/ 56 h 213"/>
                  <a:gd name="T4" fmla="*/ 5 w 63"/>
                  <a:gd name="T5" fmla="*/ 163 h 213"/>
                  <a:gd name="T6" fmla="*/ 63 w 63"/>
                  <a:gd name="T7" fmla="*/ 213 h 213"/>
                  <a:gd name="T8" fmla="*/ 60 w 63"/>
                  <a:gd name="T9" fmla="*/ 160 h 213"/>
                  <a:gd name="T10" fmla="*/ 31 w 63"/>
                  <a:gd name="T11" fmla="*/ 134 h 213"/>
                  <a:gd name="T12" fmla="*/ 28 w 63"/>
                  <a:gd name="T13" fmla="*/ 81 h 213"/>
                  <a:gd name="T14" fmla="*/ 55 w 63"/>
                  <a:gd name="T15" fmla="*/ 53 h 213"/>
                  <a:gd name="T16" fmla="*/ 52 w 63"/>
                  <a:gd name="T17" fmla="*/ 0 h 2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3"/>
                  <a:gd name="T28" fmla="*/ 0 h 213"/>
                  <a:gd name="T29" fmla="*/ 63 w 63"/>
                  <a:gd name="T30" fmla="*/ 213 h 2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3" h="213">
                    <a:moveTo>
                      <a:pt x="52" y="0"/>
                    </a:moveTo>
                    <a:lnTo>
                      <a:pt x="0" y="56"/>
                    </a:lnTo>
                    <a:lnTo>
                      <a:pt x="5" y="163"/>
                    </a:lnTo>
                    <a:lnTo>
                      <a:pt x="63" y="213"/>
                    </a:lnTo>
                    <a:lnTo>
                      <a:pt x="60" y="160"/>
                    </a:lnTo>
                    <a:lnTo>
                      <a:pt x="31" y="134"/>
                    </a:lnTo>
                    <a:lnTo>
                      <a:pt x="28" y="81"/>
                    </a:lnTo>
                    <a:lnTo>
                      <a:pt x="55" y="53"/>
                    </a:lnTo>
                    <a:lnTo>
                      <a:pt x="52" y="0"/>
                    </a:lnTo>
                    <a:close/>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359" name="Group 127"/>
            <p:cNvGrpSpPr>
              <a:grpSpLocks/>
            </p:cNvGrpSpPr>
            <p:nvPr/>
          </p:nvGrpSpPr>
          <p:grpSpPr bwMode="auto">
            <a:xfrm>
              <a:off x="2047" y="2008"/>
              <a:ext cx="71" cy="237"/>
              <a:chOff x="2047" y="2008"/>
              <a:chExt cx="71" cy="237"/>
            </a:xfrm>
          </p:grpSpPr>
          <p:sp>
            <p:nvSpPr>
              <p:cNvPr id="56604" name="Freeform 125"/>
              <p:cNvSpPr>
                <a:spLocks/>
              </p:cNvSpPr>
              <p:nvPr/>
            </p:nvSpPr>
            <p:spPr bwMode="auto">
              <a:xfrm>
                <a:off x="2047" y="2008"/>
                <a:ext cx="71" cy="237"/>
              </a:xfrm>
              <a:custGeom>
                <a:avLst/>
                <a:gdLst>
                  <a:gd name="T0" fmla="*/ 58 w 71"/>
                  <a:gd name="T1" fmla="*/ 0 h 237"/>
                  <a:gd name="T2" fmla="*/ 0 w 71"/>
                  <a:gd name="T3" fmla="*/ 62 h 237"/>
                  <a:gd name="T4" fmla="*/ 7 w 71"/>
                  <a:gd name="T5" fmla="*/ 181 h 237"/>
                  <a:gd name="T6" fmla="*/ 71 w 71"/>
                  <a:gd name="T7" fmla="*/ 237 h 237"/>
                  <a:gd name="T8" fmla="*/ 67 w 71"/>
                  <a:gd name="T9" fmla="*/ 178 h 237"/>
                  <a:gd name="T10" fmla="*/ 35 w 71"/>
                  <a:gd name="T11" fmla="*/ 150 h 237"/>
                  <a:gd name="T12" fmla="*/ 32 w 71"/>
                  <a:gd name="T13" fmla="*/ 90 h 237"/>
                  <a:gd name="T14" fmla="*/ 61 w 71"/>
                  <a:gd name="T15" fmla="*/ 59 h 237"/>
                  <a:gd name="T16" fmla="*/ 58 w 71"/>
                  <a:gd name="T17" fmla="*/ 0 h 2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1"/>
                  <a:gd name="T28" fmla="*/ 0 h 237"/>
                  <a:gd name="T29" fmla="*/ 71 w 71"/>
                  <a:gd name="T30" fmla="*/ 237 h 2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1" h="237">
                    <a:moveTo>
                      <a:pt x="58" y="0"/>
                    </a:moveTo>
                    <a:lnTo>
                      <a:pt x="0" y="62"/>
                    </a:lnTo>
                    <a:lnTo>
                      <a:pt x="7" y="181"/>
                    </a:lnTo>
                    <a:lnTo>
                      <a:pt x="71" y="237"/>
                    </a:lnTo>
                    <a:lnTo>
                      <a:pt x="67" y="178"/>
                    </a:lnTo>
                    <a:lnTo>
                      <a:pt x="35" y="150"/>
                    </a:lnTo>
                    <a:lnTo>
                      <a:pt x="32" y="90"/>
                    </a:lnTo>
                    <a:lnTo>
                      <a:pt x="61" y="59"/>
                    </a:lnTo>
                    <a:lnTo>
                      <a:pt x="58"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605" name="Freeform 126"/>
              <p:cNvSpPr>
                <a:spLocks/>
              </p:cNvSpPr>
              <p:nvPr/>
            </p:nvSpPr>
            <p:spPr bwMode="auto">
              <a:xfrm>
                <a:off x="2047" y="2008"/>
                <a:ext cx="71" cy="237"/>
              </a:xfrm>
              <a:custGeom>
                <a:avLst/>
                <a:gdLst>
                  <a:gd name="T0" fmla="*/ 58 w 71"/>
                  <a:gd name="T1" fmla="*/ 0 h 237"/>
                  <a:gd name="T2" fmla="*/ 0 w 71"/>
                  <a:gd name="T3" fmla="*/ 62 h 237"/>
                  <a:gd name="T4" fmla="*/ 7 w 71"/>
                  <a:gd name="T5" fmla="*/ 181 h 237"/>
                  <a:gd name="T6" fmla="*/ 71 w 71"/>
                  <a:gd name="T7" fmla="*/ 237 h 237"/>
                  <a:gd name="T8" fmla="*/ 67 w 71"/>
                  <a:gd name="T9" fmla="*/ 178 h 237"/>
                  <a:gd name="T10" fmla="*/ 35 w 71"/>
                  <a:gd name="T11" fmla="*/ 150 h 237"/>
                  <a:gd name="T12" fmla="*/ 32 w 71"/>
                  <a:gd name="T13" fmla="*/ 90 h 237"/>
                  <a:gd name="T14" fmla="*/ 61 w 71"/>
                  <a:gd name="T15" fmla="*/ 59 h 237"/>
                  <a:gd name="T16" fmla="*/ 58 w 71"/>
                  <a:gd name="T17" fmla="*/ 0 h 2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1"/>
                  <a:gd name="T28" fmla="*/ 0 h 237"/>
                  <a:gd name="T29" fmla="*/ 71 w 71"/>
                  <a:gd name="T30" fmla="*/ 237 h 2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1" h="237">
                    <a:moveTo>
                      <a:pt x="58" y="0"/>
                    </a:moveTo>
                    <a:lnTo>
                      <a:pt x="0" y="62"/>
                    </a:lnTo>
                    <a:lnTo>
                      <a:pt x="7" y="181"/>
                    </a:lnTo>
                    <a:lnTo>
                      <a:pt x="71" y="237"/>
                    </a:lnTo>
                    <a:lnTo>
                      <a:pt x="67" y="178"/>
                    </a:lnTo>
                    <a:lnTo>
                      <a:pt x="35" y="150"/>
                    </a:lnTo>
                    <a:lnTo>
                      <a:pt x="32" y="90"/>
                    </a:lnTo>
                    <a:lnTo>
                      <a:pt x="61" y="59"/>
                    </a:lnTo>
                    <a:lnTo>
                      <a:pt x="58" y="0"/>
                    </a:lnTo>
                    <a:close/>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360" name="Group 130"/>
            <p:cNvGrpSpPr>
              <a:grpSpLocks/>
            </p:cNvGrpSpPr>
            <p:nvPr/>
          </p:nvGrpSpPr>
          <p:grpSpPr bwMode="auto">
            <a:xfrm>
              <a:off x="2044" y="2021"/>
              <a:ext cx="63" cy="213"/>
              <a:chOff x="2044" y="2021"/>
              <a:chExt cx="63" cy="213"/>
            </a:xfrm>
          </p:grpSpPr>
          <p:sp>
            <p:nvSpPr>
              <p:cNvPr id="56602" name="Freeform 128"/>
              <p:cNvSpPr>
                <a:spLocks/>
              </p:cNvSpPr>
              <p:nvPr/>
            </p:nvSpPr>
            <p:spPr bwMode="auto">
              <a:xfrm>
                <a:off x="2044" y="2021"/>
                <a:ext cx="63" cy="213"/>
              </a:xfrm>
              <a:custGeom>
                <a:avLst/>
                <a:gdLst>
                  <a:gd name="T0" fmla="*/ 52 w 63"/>
                  <a:gd name="T1" fmla="*/ 0 h 213"/>
                  <a:gd name="T2" fmla="*/ 0 w 63"/>
                  <a:gd name="T3" fmla="*/ 56 h 213"/>
                  <a:gd name="T4" fmla="*/ 5 w 63"/>
                  <a:gd name="T5" fmla="*/ 163 h 213"/>
                  <a:gd name="T6" fmla="*/ 63 w 63"/>
                  <a:gd name="T7" fmla="*/ 213 h 213"/>
                  <a:gd name="T8" fmla="*/ 60 w 63"/>
                  <a:gd name="T9" fmla="*/ 160 h 213"/>
                  <a:gd name="T10" fmla="*/ 31 w 63"/>
                  <a:gd name="T11" fmla="*/ 134 h 213"/>
                  <a:gd name="T12" fmla="*/ 28 w 63"/>
                  <a:gd name="T13" fmla="*/ 81 h 213"/>
                  <a:gd name="T14" fmla="*/ 55 w 63"/>
                  <a:gd name="T15" fmla="*/ 53 h 213"/>
                  <a:gd name="T16" fmla="*/ 52 w 63"/>
                  <a:gd name="T17" fmla="*/ 0 h 2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3"/>
                  <a:gd name="T28" fmla="*/ 0 h 213"/>
                  <a:gd name="T29" fmla="*/ 63 w 63"/>
                  <a:gd name="T30" fmla="*/ 213 h 2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3" h="213">
                    <a:moveTo>
                      <a:pt x="52" y="0"/>
                    </a:moveTo>
                    <a:lnTo>
                      <a:pt x="0" y="56"/>
                    </a:lnTo>
                    <a:lnTo>
                      <a:pt x="5" y="163"/>
                    </a:lnTo>
                    <a:lnTo>
                      <a:pt x="63" y="213"/>
                    </a:lnTo>
                    <a:lnTo>
                      <a:pt x="60" y="160"/>
                    </a:lnTo>
                    <a:lnTo>
                      <a:pt x="31" y="134"/>
                    </a:lnTo>
                    <a:lnTo>
                      <a:pt x="28" y="81"/>
                    </a:lnTo>
                    <a:lnTo>
                      <a:pt x="55" y="53"/>
                    </a:lnTo>
                    <a:lnTo>
                      <a:pt x="5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603" name="Freeform 129"/>
              <p:cNvSpPr>
                <a:spLocks/>
              </p:cNvSpPr>
              <p:nvPr/>
            </p:nvSpPr>
            <p:spPr bwMode="auto">
              <a:xfrm>
                <a:off x="2044" y="2021"/>
                <a:ext cx="63" cy="213"/>
              </a:xfrm>
              <a:custGeom>
                <a:avLst/>
                <a:gdLst>
                  <a:gd name="T0" fmla="*/ 52 w 63"/>
                  <a:gd name="T1" fmla="*/ 0 h 213"/>
                  <a:gd name="T2" fmla="*/ 0 w 63"/>
                  <a:gd name="T3" fmla="*/ 56 h 213"/>
                  <a:gd name="T4" fmla="*/ 5 w 63"/>
                  <a:gd name="T5" fmla="*/ 163 h 213"/>
                  <a:gd name="T6" fmla="*/ 63 w 63"/>
                  <a:gd name="T7" fmla="*/ 213 h 213"/>
                  <a:gd name="T8" fmla="*/ 60 w 63"/>
                  <a:gd name="T9" fmla="*/ 160 h 213"/>
                  <a:gd name="T10" fmla="*/ 31 w 63"/>
                  <a:gd name="T11" fmla="*/ 134 h 213"/>
                  <a:gd name="T12" fmla="*/ 28 w 63"/>
                  <a:gd name="T13" fmla="*/ 81 h 213"/>
                  <a:gd name="T14" fmla="*/ 55 w 63"/>
                  <a:gd name="T15" fmla="*/ 53 h 213"/>
                  <a:gd name="T16" fmla="*/ 52 w 63"/>
                  <a:gd name="T17" fmla="*/ 0 h 2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3"/>
                  <a:gd name="T28" fmla="*/ 0 h 213"/>
                  <a:gd name="T29" fmla="*/ 63 w 63"/>
                  <a:gd name="T30" fmla="*/ 213 h 2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3" h="213">
                    <a:moveTo>
                      <a:pt x="52" y="0"/>
                    </a:moveTo>
                    <a:lnTo>
                      <a:pt x="0" y="56"/>
                    </a:lnTo>
                    <a:lnTo>
                      <a:pt x="5" y="163"/>
                    </a:lnTo>
                    <a:lnTo>
                      <a:pt x="63" y="213"/>
                    </a:lnTo>
                    <a:lnTo>
                      <a:pt x="60" y="160"/>
                    </a:lnTo>
                    <a:lnTo>
                      <a:pt x="31" y="134"/>
                    </a:lnTo>
                    <a:lnTo>
                      <a:pt x="28" y="81"/>
                    </a:lnTo>
                    <a:lnTo>
                      <a:pt x="55" y="53"/>
                    </a:lnTo>
                    <a:lnTo>
                      <a:pt x="52" y="0"/>
                    </a:lnTo>
                    <a:close/>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361" name="Group 133"/>
            <p:cNvGrpSpPr>
              <a:grpSpLocks/>
            </p:cNvGrpSpPr>
            <p:nvPr/>
          </p:nvGrpSpPr>
          <p:grpSpPr bwMode="auto">
            <a:xfrm>
              <a:off x="2047" y="2008"/>
              <a:ext cx="71" cy="237"/>
              <a:chOff x="2047" y="2008"/>
              <a:chExt cx="71" cy="237"/>
            </a:xfrm>
          </p:grpSpPr>
          <p:sp>
            <p:nvSpPr>
              <p:cNvPr id="56600" name="Freeform 131"/>
              <p:cNvSpPr>
                <a:spLocks/>
              </p:cNvSpPr>
              <p:nvPr/>
            </p:nvSpPr>
            <p:spPr bwMode="auto">
              <a:xfrm>
                <a:off x="2047" y="2008"/>
                <a:ext cx="71" cy="237"/>
              </a:xfrm>
              <a:custGeom>
                <a:avLst/>
                <a:gdLst>
                  <a:gd name="T0" fmla="*/ 58 w 71"/>
                  <a:gd name="T1" fmla="*/ 0 h 237"/>
                  <a:gd name="T2" fmla="*/ 0 w 71"/>
                  <a:gd name="T3" fmla="*/ 62 h 237"/>
                  <a:gd name="T4" fmla="*/ 7 w 71"/>
                  <a:gd name="T5" fmla="*/ 181 h 237"/>
                  <a:gd name="T6" fmla="*/ 71 w 71"/>
                  <a:gd name="T7" fmla="*/ 237 h 237"/>
                  <a:gd name="T8" fmla="*/ 67 w 71"/>
                  <a:gd name="T9" fmla="*/ 178 h 237"/>
                  <a:gd name="T10" fmla="*/ 35 w 71"/>
                  <a:gd name="T11" fmla="*/ 150 h 237"/>
                  <a:gd name="T12" fmla="*/ 32 w 71"/>
                  <a:gd name="T13" fmla="*/ 90 h 237"/>
                  <a:gd name="T14" fmla="*/ 61 w 71"/>
                  <a:gd name="T15" fmla="*/ 59 h 237"/>
                  <a:gd name="T16" fmla="*/ 58 w 71"/>
                  <a:gd name="T17" fmla="*/ 0 h 2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1"/>
                  <a:gd name="T28" fmla="*/ 0 h 237"/>
                  <a:gd name="T29" fmla="*/ 71 w 71"/>
                  <a:gd name="T30" fmla="*/ 237 h 2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1" h="237">
                    <a:moveTo>
                      <a:pt x="58" y="0"/>
                    </a:moveTo>
                    <a:lnTo>
                      <a:pt x="0" y="62"/>
                    </a:lnTo>
                    <a:lnTo>
                      <a:pt x="7" y="181"/>
                    </a:lnTo>
                    <a:lnTo>
                      <a:pt x="71" y="237"/>
                    </a:lnTo>
                    <a:lnTo>
                      <a:pt x="67" y="178"/>
                    </a:lnTo>
                    <a:lnTo>
                      <a:pt x="35" y="150"/>
                    </a:lnTo>
                    <a:lnTo>
                      <a:pt x="32" y="90"/>
                    </a:lnTo>
                    <a:lnTo>
                      <a:pt x="61" y="59"/>
                    </a:lnTo>
                    <a:lnTo>
                      <a:pt x="58"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601" name="Freeform 132"/>
              <p:cNvSpPr>
                <a:spLocks/>
              </p:cNvSpPr>
              <p:nvPr/>
            </p:nvSpPr>
            <p:spPr bwMode="auto">
              <a:xfrm>
                <a:off x="2047" y="2008"/>
                <a:ext cx="71" cy="237"/>
              </a:xfrm>
              <a:custGeom>
                <a:avLst/>
                <a:gdLst>
                  <a:gd name="T0" fmla="*/ 58 w 71"/>
                  <a:gd name="T1" fmla="*/ 0 h 237"/>
                  <a:gd name="T2" fmla="*/ 0 w 71"/>
                  <a:gd name="T3" fmla="*/ 62 h 237"/>
                  <a:gd name="T4" fmla="*/ 7 w 71"/>
                  <a:gd name="T5" fmla="*/ 181 h 237"/>
                  <a:gd name="T6" fmla="*/ 71 w 71"/>
                  <a:gd name="T7" fmla="*/ 237 h 237"/>
                  <a:gd name="T8" fmla="*/ 67 w 71"/>
                  <a:gd name="T9" fmla="*/ 178 h 237"/>
                  <a:gd name="T10" fmla="*/ 35 w 71"/>
                  <a:gd name="T11" fmla="*/ 150 h 237"/>
                  <a:gd name="T12" fmla="*/ 32 w 71"/>
                  <a:gd name="T13" fmla="*/ 90 h 237"/>
                  <a:gd name="T14" fmla="*/ 61 w 71"/>
                  <a:gd name="T15" fmla="*/ 59 h 237"/>
                  <a:gd name="T16" fmla="*/ 58 w 71"/>
                  <a:gd name="T17" fmla="*/ 0 h 2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1"/>
                  <a:gd name="T28" fmla="*/ 0 h 237"/>
                  <a:gd name="T29" fmla="*/ 71 w 71"/>
                  <a:gd name="T30" fmla="*/ 237 h 2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1" h="237">
                    <a:moveTo>
                      <a:pt x="58" y="0"/>
                    </a:moveTo>
                    <a:lnTo>
                      <a:pt x="0" y="62"/>
                    </a:lnTo>
                    <a:lnTo>
                      <a:pt x="7" y="181"/>
                    </a:lnTo>
                    <a:lnTo>
                      <a:pt x="71" y="237"/>
                    </a:lnTo>
                    <a:lnTo>
                      <a:pt x="67" y="178"/>
                    </a:lnTo>
                    <a:lnTo>
                      <a:pt x="35" y="150"/>
                    </a:lnTo>
                    <a:lnTo>
                      <a:pt x="32" y="90"/>
                    </a:lnTo>
                    <a:lnTo>
                      <a:pt x="61" y="59"/>
                    </a:lnTo>
                    <a:lnTo>
                      <a:pt x="58" y="0"/>
                    </a:lnTo>
                    <a:close/>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362" name="Group 136"/>
            <p:cNvGrpSpPr>
              <a:grpSpLocks/>
            </p:cNvGrpSpPr>
            <p:nvPr/>
          </p:nvGrpSpPr>
          <p:grpSpPr bwMode="auto">
            <a:xfrm>
              <a:off x="2101" y="1975"/>
              <a:ext cx="779" cy="937"/>
              <a:chOff x="2101" y="1975"/>
              <a:chExt cx="779" cy="937"/>
            </a:xfrm>
          </p:grpSpPr>
          <p:sp>
            <p:nvSpPr>
              <p:cNvPr id="56598" name="Freeform 134"/>
              <p:cNvSpPr>
                <a:spLocks/>
              </p:cNvSpPr>
              <p:nvPr/>
            </p:nvSpPr>
            <p:spPr bwMode="auto">
              <a:xfrm>
                <a:off x="2101" y="1975"/>
                <a:ext cx="779" cy="937"/>
              </a:xfrm>
              <a:custGeom>
                <a:avLst/>
                <a:gdLst>
                  <a:gd name="T0" fmla="*/ 0 w 6491"/>
                  <a:gd name="T1" fmla="*/ 0 h 7816"/>
                  <a:gd name="T2" fmla="*/ 0 w 6491"/>
                  <a:gd name="T3" fmla="*/ 0 h 7816"/>
                  <a:gd name="T4" fmla="*/ 0 w 6491"/>
                  <a:gd name="T5" fmla="*/ 0 h 7816"/>
                  <a:gd name="T6" fmla="*/ 0 w 6491"/>
                  <a:gd name="T7" fmla="*/ 0 h 7816"/>
                  <a:gd name="T8" fmla="*/ 0 w 6491"/>
                  <a:gd name="T9" fmla="*/ 0 h 7816"/>
                  <a:gd name="T10" fmla="*/ 0 w 6491"/>
                  <a:gd name="T11" fmla="*/ 0 h 7816"/>
                  <a:gd name="T12" fmla="*/ 0 60000 65536"/>
                  <a:gd name="T13" fmla="*/ 0 60000 65536"/>
                  <a:gd name="T14" fmla="*/ 0 60000 65536"/>
                  <a:gd name="T15" fmla="*/ 0 60000 65536"/>
                  <a:gd name="T16" fmla="*/ 0 60000 65536"/>
                  <a:gd name="T17" fmla="*/ 0 60000 65536"/>
                  <a:gd name="T18" fmla="*/ 0 w 6491"/>
                  <a:gd name="T19" fmla="*/ 0 h 7816"/>
                  <a:gd name="T20" fmla="*/ 6491 w 6491"/>
                  <a:gd name="T21" fmla="*/ 7816 h 7816"/>
                </a:gdLst>
                <a:ahLst/>
                <a:cxnLst>
                  <a:cxn ang="T12">
                    <a:pos x="T0" y="T1"/>
                  </a:cxn>
                  <a:cxn ang="T13">
                    <a:pos x="T2" y="T3"/>
                  </a:cxn>
                  <a:cxn ang="T14">
                    <a:pos x="T4" y="T5"/>
                  </a:cxn>
                  <a:cxn ang="T15">
                    <a:pos x="T6" y="T7"/>
                  </a:cxn>
                  <a:cxn ang="T16">
                    <a:pos x="T8" y="T9"/>
                  </a:cxn>
                  <a:cxn ang="T17">
                    <a:pos x="T10" y="T11"/>
                  </a:cxn>
                </a:cxnLst>
                <a:rect l="T18" t="T19" r="T20" b="T21"/>
                <a:pathLst>
                  <a:path w="6491" h="7816">
                    <a:moveTo>
                      <a:pt x="0" y="45"/>
                    </a:moveTo>
                    <a:cubicBezTo>
                      <a:pt x="0" y="45"/>
                      <a:pt x="157" y="3438"/>
                      <a:pt x="319" y="6830"/>
                    </a:cubicBezTo>
                    <a:cubicBezTo>
                      <a:pt x="1428" y="7816"/>
                      <a:pt x="3038" y="7735"/>
                      <a:pt x="3453" y="7735"/>
                    </a:cubicBezTo>
                    <a:cubicBezTo>
                      <a:pt x="3868" y="7735"/>
                      <a:pt x="5479" y="7654"/>
                      <a:pt x="6076" y="6704"/>
                    </a:cubicBezTo>
                    <a:cubicBezTo>
                      <a:pt x="6284" y="3352"/>
                      <a:pt x="6491" y="0"/>
                      <a:pt x="6491" y="0"/>
                    </a:cubicBezTo>
                    <a:lnTo>
                      <a:pt x="0" y="45"/>
                    </a:lnTo>
                    <a:close/>
                  </a:path>
                </a:pathLst>
              </a:custGeom>
              <a:solidFill>
                <a:srgbClr val="5F5F5F"/>
              </a:solidFill>
              <a:ln w="0">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599" name="Freeform 135"/>
              <p:cNvSpPr>
                <a:spLocks/>
              </p:cNvSpPr>
              <p:nvPr/>
            </p:nvSpPr>
            <p:spPr bwMode="auto">
              <a:xfrm>
                <a:off x="2101" y="1975"/>
                <a:ext cx="779" cy="937"/>
              </a:xfrm>
              <a:custGeom>
                <a:avLst/>
                <a:gdLst>
                  <a:gd name="T0" fmla="*/ 0 w 6491"/>
                  <a:gd name="T1" fmla="*/ 0 h 7816"/>
                  <a:gd name="T2" fmla="*/ 0 w 6491"/>
                  <a:gd name="T3" fmla="*/ 0 h 7816"/>
                  <a:gd name="T4" fmla="*/ 0 w 6491"/>
                  <a:gd name="T5" fmla="*/ 0 h 7816"/>
                  <a:gd name="T6" fmla="*/ 0 w 6491"/>
                  <a:gd name="T7" fmla="*/ 0 h 7816"/>
                  <a:gd name="T8" fmla="*/ 0 w 6491"/>
                  <a:gd name="T9" fmla="*/ 0 h 7816"/>
                  <a:gd name="T10" fmla="*/ 0 w 6491"/>
                  <a:gd name="T11" fmla="*/ 0 h 7816"/>
                  <a:gd name="T12" fmla="*/ 0 60000 65536"/>
                  <a:gd name="T13" fmla="*/ 0 60000 65536"/>
                  <a:gd name="T14" fmla="*/ 0 60000 65536"/>
                  <a:gd name="T15" fmla="*/ 0 60000 65536"/>
                  <a:gd name="T16" fmla="*/ 0 60000 65536"/>
                  <a:gd name="T17" fmla="*/ 0 60000 65536"/>
                  <a:gd name="T18" fmla="*/ 0 w 6491"/>
                  <a:gd name="T19" fmla="*/ 0 h 7816"/>
                  <a:gd name="T20" fmla="*/ 6491 w 6491"/>
                  <a:gd name="T21" fmla="*/ 7816 h 7816"/>
                </a:gdLst>
                <a:ahLst/>
                <a:cxnLst>
                  <a:cxn ang="T12">
                    <a:pos x="T0" y="T1"/>
                  </a:cxn>
                  <a:cxn ang="T13">
                    <a:pos x="T2" y="T3"/>
                  </a:cxn>
                  <a:cxn ang="T14">
                    <a:pos x="T4" y="T5"/>
                  </a:cxn>
                  <a:cxn ang="T15">
                    <a:pos x="T6" y="T7"/>
                  </a:cxn>
                  <a:cxn ang="T16">
                    <a:pos x="T8" y="T9"/>
                  </a:cxn>
                  <a:cxn ang="T17">
                    <a:pos x="T10" y="T11"/>
                  </a:cxn>
                </a:cxnLst>
                <a:rect l="T18" t="T19" r="T20" b="T21"/>
                <a:pathLst>
                  <a:path w="6491" h="7816">
                    <a:moveTo>
                      <a:pt x="0" y="45"/>
                    </a:moveTo>
                    <a:cubicBezTo>
                      <a:pt x="0" y="45"/>
                      <a:pt x="157" y="3438"/>
                      <a:pt x="319" y="6830"/>
                    </a:cubicBezTo>
                    <a:cubicBezTo>
                      <a:pt x="1428" y="7816"/>
                      <a:pt x="3038" y="7735"/>
                      <a:pt x="3453" y="7735"/>
                    </a:cubicBezTo>
                    <a:cubicBezTo>
                      <a:pt x="3868" y="7735"/>
                      <a:pt x="5479" y="7654"/>
                      <a:pt x="6076" y="6704"/>
                    </a:cubicBezTo>
                    <a:cubicBezTo>
                      <a:pt x="6284" y="3352"/>
                      <a:pt x="6491" y="0"/>
                      <a:pt x="6491" y="0"/>
                    </a:cubicBezTo>
                    <a:lnTo>
                      <a:pt x="0" y="45"/>
                    </a:lnTo>
                    <a:close/>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363" name="Group 139"/>
            <p:cNvGrpSpPr>
              <a:grpSpLocks/>
            </p:cNvGrpSpPr>
            <p:nvPr/>
          </p:nvGrpSpPr>
          <p:grpSpPr bwMode="auto">
            <a:xfrm>
              <a:off x="2101" y="1945"/>
              <a:ext cx="779" cy="937"/>
              <a:chOff x="2101" y="1945"/>
              <a:chExt cx="779" cy="937"/>
            </a:xfrm>
          </p:grpSpPr>
          <p:sp>
            <p:nvSpPr>
              <p:cNvPr id="56596" name="Freeform 137"/>
              <p:cNvSpPr>
                <a:spLocks/>
              </p:cNvSpPr>
              <p:nvPr/>
            </p:nvSpPr>
            <p:spPr bwMode="auto">
              <a:xfrm>
                <a:off x="2101" y="1945"/>
                <a:ext cx="779" cy="937"/>
              </a:xfrm>
              <a:custGeom>
                <a:avLst/>
                <a:gdLst>
                  <a:gd name="T0" fmla="*/ 0 w 6491"/>
                  <a:gd name="T1" fmla="*/ 0 h 7808"/>
                  <a:gd name="T2" fmla="*/ 0 w 6491"/>
                  <a:gd name="T3" fmla="*/ 0 h 7808"/>
                  <a:gd name="T4" fmla="*/ 0 w 6491"/>
                  <a:gd name="T5" fmla="*/ 0 h 7808"/>
                  <a:gd name="T6" fmla="*/ 0 w 6491"/>
                  <a:gd name="T7" fmla="*/ 0 h 7808"/>
                  <a:gd name="T8" fmla="*/ 0 w 6491"/>
                  <a:gd name="T9" fmla="*/ 0 h 7808"/>
                  <a:gd name="T10" fmla="*/ 0 w 6491"/>
                  <a:gd name="T11" fmla="*/ 0 h 7808"/>
                  <a:gd name="T12" fmla="*/ 0 60000 65536"/>
                  <a:gd name="T13" fmla="*/ 0 60000 65536"/>
                  <a:gd name="T14" fmla="*/ 0 60000 65536"/>
                  <a:gd name="T15" fmla="*/ 0 60000 65536"/>
                  <a:gd name="T16" fmla="*/ 0 60000 65536"/>
                  <a:gd name="T17" fmla="*/ 0 60000 65536"/>
                  <a:gd name="T18" fmla="*/ 0 w 6491"/>
                  <a:gd name="T19" fmla="*/ 0 h 7808"/>
                  <a:gd name="T20" fmla="*/ 6491 w 6491"/>
                  <a:gd name="T21" fmla="*/ 7808 h 7808"/>
                </a:gdLst>
                <a:ahLst/>
                <a:cxnLst>
                  <a:cxn ang="T12">
                    <a:pos x="T0" y="T1"/>
                  </a:cxn>
                  <a:cxn ang="T13">
                    <a:pos x="T2" y="T3"/>
                  </a:cxn>
                  <a:cxn ang="T14">
                    <a:pos x="T4" y="T5"/>
                  </a:cxn>
                  <a:cxn ang="T15">
                    <a:pos x="T6" y="T7"/>
                  </a:cxn>
                  <a:cxn ang="T16">
                    <a:pos x="T8" y="T9"/>
                  </a:cxn>
                  <a:cxn ang="T17">
                    <a:pos x="T10" y="T11"/>
                  </a:cxn>
                </a:cxnLst>
                <a:rect l="T18" t="T19" r="T20" b="T21"/>
                <a:pathLst>
                  <a:path w="6491" h="7808">
                    <a:moveTo>
                      <a:pt x="0" y="45"/>
                    </a:moveTo>
                    <a:cubicBezTo>
                      <a:pt x="0" y="45"/>
                      <a:pt x="157" y="3434"/>
                      <a:pt x="319" y="6823"/>
                    </a:cubicBezTo>
                    <a:cubicBezTo>
                      <a:pt x="1428" y="7808"/>
                      <a:pt x="3038" y="7727"/>
                      <a:pt x="3453" y="7727"/>
                    </a:cubicBezTo>
                    <a:cubicBezTo>
                      <a:pt x="3868" y="7727"/>
                      <a:pt x="5479" y="7646"/>
                      <a:pt x="6076" y="6697"/>
                    </a:cubicBezTo>
                    <a:cubicBezTo>
                      <a:pt x="6284" y="3349"/>
                      <a:pt x="6491" y="0"/>
                      <a:pt x="6491" y="0"/>
                    </a:cubicBezTo>
                    <a:lnTo>
                      <a:pt x="0" y="45"/>
                    </a:lnTo>
                    <a:close/>
                  </a:path>
                </a:pathLst>
              </a:custGeom>
              <a:solidFill>
                <a:srgbClr val="FFFF00"/>
              </a:solidFill>
              <a:ln w="0">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597" name="Freeform 138"/>
              <p:cNvSpPr>
                <a:spLocks/>
              </p:cNvSpPr>
              <p:nvPr/>
            </p:nvSpPr>
            <p:spPr bwMode="auto">
              <a:xfrm>
                <a:off x="2101" y="1945"/>
                <a:ext cx="779" cy="937"/>
              </a:xfrm>
              <a:custGeom>
                <a:avLst/>
                <a:gdLst>
                  <a:gd name="T0" fmla="*/ 0 w 6491"/>
                  <a:gd name="T1" fmla="*/ 0 h 7808"/>
                  <a:gd name="T2" fmla="*/ 0 w 6491"/>
                  <a:gd name="T3" fmla="*/ 0 h 7808"/>
                  <a:gd name="T4" fmla="*/ 0 w 6491"/>
                  <a:gd name="T5" fmla="*/ 0 h 7808"/>
                  <a:gd name="T6" fmla="*/ 0 w 6491"/>
                  <a:gd name="T7" fmla="*/ 0 h 7808"/>
                  <a:gd name="T8" fmla="*/ 0 w 6491"/>
                  <a:gd name="T9" fmla="*/ 0 h 7808"/>
                  <a:gd name="T10" fmla="*/ 0 w 6491"/>
                  <a:gd name="T11" fmla="*/ 0 h 7808"/>
                  <a:gd name="T12" fmla="*/ 0 60000 65536"/>
                  <a:gd name="T13" fmla="*/ 0 60000 65536"/>
                  <a:gd name="T14" fmla="*/ 0 60000 65536"/>
                  <a:gd name="T15" fmla="*/ 0 60000 65536"/>
                  <a:gd name="T16" fmla="*/ 0 60000 65536"/>
                  <a:gd name="T17" fmla="*/ 0 60000 65536"/>
                  <a:gd name="T18" fmla="*/ 0 w 6491"/>
                  <a:gd name="T19" fmla="*/ 0 h 7808"/>
                  <a:gd name="T20" fmla="*/ 6491 w 6491"/>
                  <a:gd name="T21" fmla="*/ 7808 h 7808"/>
                </a:gdLst>
                <a:ahLst/>
                <a:cxnLst>
                  <a:cxn ang="T12">
                    <a:pos x="T0" y="T1"/>
                  </a:cxn>
                  <a:cxn ang="T13">
                    <a:pos x="T2" y="T3"/>
                  </a:cxn>
                  <a:cxn ang="T14">
                    <a:pos x="T4" y="T5"/>
                  </a:cxn>
                  <a:cxn ang="T15">
                    <a:pos x="T6" y="T7"/>
                  </a:cxn>
                  <a:cxn ang="T16">
                    <a:pos x="T8" y="T9"/>
                  </a:cxn>
                  <a:cxn ang="T17">
                    <a:pos x="T10" y="T11"/>
                  </a:cxn>
                </a:cxnLst>
                <a:rect l="T18" t="T19" r="T20" b="T21"/>
                <a:pathLst>
                  <a:path w="6491" h="7808">
                    <a:moveTo>
                      <a:pt x="0" y="45"/>
                    </a:moveTo>
                    <a:cubicBezTo>
                      <a:pt x="0" y="45"/>
                      <a:pt x="157" y="3434"/>
                      <a:pt x="319" y="6823"/>
                    </a:cubicBezTo>
                    <a:cubicBezTo>
                      <a:pt x="1428" y="7808"/>
                      <a:pt x="3038" y="7727"/>
                      <a:pt x="3453" y="7727"/>
                    </a:cubicBezTo>
                    <a:cubicBezTo>
                      <a:pt x="3868" y="7727"/>
                      <a:pt x="5479" y="7646"/>
                      <a:pt x="6076" y="6697"/>
                    </a:cubicBezTo>
                    <a:cubicBezTo>
                      <a:pt x="6284" y="3349"/>
                      <a:pt x="6491" y="0"/>
                      <a:pt x="6491" y="0"/>
                    </a:cubicBezTo>
                    <a:lnTo>
                      <a:pt x="0" y="45"/>
                    </a:lnTo>
                    <a:close/>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364" name="Group 146"/>
            <p:cNvGrpSpPr>
              <a:grpSpLocks/>
            </p:cNvGrpSpPr>
            <p:nvPr/>
          </p:nvGrpSpPr>
          <p:grpSpPr bwMode="auto">
            <a:xfrm>
              <a:off x="2110" y="1853"/>
              <a:ext cx="757" cy="193"/>
              <a:chOff x="2110" y="1853"/>
              <a:chExt cx="757" cy="193"/>
            </a:xfrm>
          </p:grpSpPr>
          <p:grpSp>
            <p:nvGrpSpPr>
              <p:cNvPr id="56590" name="Group 142"/>
              <p:cNvGrpSpPr>
                <a:grpSpLocks/>
              </p:cNvGrpSpPr>
              <p:nvPr/>
            </p:nvGrpSpPr>
            <p:grpSpPr bwMode="auto">
              <a:xfrm>
                <a:off x="2110" y="1933"/>
                <a:ext cx="757" cy="113"/>
                <a:chOff x="2110" y="1933"/>
                <a:chExt cx="757" cy="113"/>
              </a:xfrm>
            </p:grpSpPr>
            <p:sp>
              <p:nvSpPr>
                <p:cNvPr id="56594" name="Freeform 140"/>
                <p:cNvSpPr>
                  <a:spLocks/>
                </p:cNvSpPr>
                <p:nvPr/>
              </p:nvSpPr>
              <p:spPr bwMode="auto">
                <a:xfrm>
                  <a:off x="2110" y="1933"/>
                  <a:ext cx="757" cy="113"/>
                </a:xfrm>
                <a:custGeom>
                  <a:avLst/>
                  <a:gdLst>
                    <a:gd name="T0" fmla="*/ 1 w 757"/>
                    <a:gd name="T1" fmla="*/ 33 h 113"/>
                    <a:gd name="T2" fmla="*/ 8 w 757"/>
                    <a:gd name="T3" fmla="*/ 45 h 113"/>
                    <a:gd name="T4" fmla="*/ 18 w 757"/>
                    <a:gd name="T5" fmla="*/ 54 h 113"/>
                    <a:gd name="T6" fmla="*/ 31 w 757"/>
                    <a:gd name="T7" fmla="*/ 62 h 113"/>
                    <a:gd name="T8" fmla="*/ 46 w 757"/>
                    <a:gd name="T9" fmla="*/ 69 h 113"/>
                    <a:gd name="T10" fmla="*/ 62 w 757"/>
                    <a:gd name="T11" fmla="*/ 75 h 113"/>
                    <a:gd name="T12" fmla="*/ 82 w 757"/>
                    <a:gd name="T13" fmla="*/ 82 h 113"/>
                    <a:gd name="T14" fmla="*/ 103 w 757"/>
                    <a:gd name="T15" fmla="*/ 87 h 113"/>
                    <a:gd name="T16" fmla="*/ 125 w 757"/>
                    <a:gd name="T17" fmla="*/ 92 h 113"/>
                    <a:gd name="T18" fmla="*/ 150 w 757"/>
                    <a:gd name="T19" fmla="*/ 96 h 113"/>
                    <a:gd name="T20" fmla="*/ 182 w 757"/>
                    <a:gd name="T21" fmla="*/ 101 h 113"/>
                    <a:gd name="T22" fmla="*/ 209 w 757"/>
                    <a:gd name="T23" fmla="*/ 104 h 113"/>
                    <a:gd name="T24" fmla="*/ 254 w 757"/>
                    <a:gd name="T25" fmla="*/ 109 h 113"/>
                    <a:gd name="T26" fmla="*/ 297 w 757"/>
                    <a:gd name="T27" fmla="*/ 111 h 113"/>
                    <a:gd name="T28" fmla="*/ 335 w 757"/>
                    <a:gd name="T29" fmla="*/ 113 h 113"/>
                    <a:gd name="T30" fmla="*/ 368 w 757"/>
                    <a:gd name="T31" fmla="*/ 113 h 113"/>
                    <a:gd name="T32" fmla="*/ 391 w 757"/>
                    <a:gd name="T33" fmla="*/ 113 h 113"/>
                    <a:gd name="T34" fmla="*/ 421 w 757"/>
                    <a:gd name="T35" fmla="*/ 113 h 113"/>
                    <a:gd name="T36" fmla="*/ 467 w 757"/>
                    <a:gd name="T37" fmla="*/ 112 h 113"/>
                    <a:gd name="T38" fmla="*/ 500 w 757"/>
                    <a:gd name="T39" fmla="*/ 109 h 113"/>
                    <a:gd name="T40" fmla="*/ 534 w 757"/>
                    <a:gd name="T41" fmla="*/ 106 h 113"/>
                    <a:gd name="T42" fmla="*/ 574 w 757"/>
                    <a:gd name="T43" fmla="*/ 101 h 113"/>
                    <a:gd name="T44" fmla="*/ 605 w 757"/>
                    <a:gd name="T45" fmla="*/ 97 h 113"/>
                    <a:gd name="T46" fmla="*/ 632 w 757"/>
                    <a:gd name="T47" fmla="*/ 92 h 113"/>
                    <a:gd name="T48" fmla="*/ 664 w 757"/>
                    <a:gd name="T49" fmla="*/ 85 h 113"/>
                    <a:gd name="T50" fmla="*/ 695 w 757"/>
                    <a:gd name="T51" fmla="*/ 75 h 113"/>
                    <a:gd name="T52" fmla="*/ 718 w 757"/>
                    <a:gd name="T53" fmla="*/ 67 h 113"/>
                    <a:gd name="T54" fmla="*/ 735 w 757"/>
                    <a:gd name="T55" fmla="*/ 59 h 113"/>
                    <a:gd name="T56" fmla="*/ 746 w 757"/>
                    <a:gd name="T57" fmla="*/ 49 h 113"/>
                    <a:gd name="T58" fmla="*/ 754 w 757"/>
                    <a:gd name="T59" fmla="*/ 39 h 113"/>
                    <a:gd name="T60" fmla="*/ 757 w 757"/>
                    <a:gd name="T61" fmla="*/ 31 h 113"/>
                    <a:gd name="T62" fmla="*/ 0 w 757"/>
                    <a:gd name="T63" fmla="*/ 0 h 1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57"/>
                    <a:gd name="T97" fmla="*/ 0 h 113"/>
                    <a:gd name="T98" fmla="*/ 757 w 757"/>
                    <a:gd name="T99" fmla="*/ 113 h 11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57" h="113">
                      <a:moveTo>
                        <a:pt x="0" y="0"/>
                      </a:moveTo>
                      <a:lnTo>
                        <a:pt x="1" y="33"/>
                      </a:lnTo>
                      <a:lnTo>
                        <a:pt x="3" y="39"/>
                      </a:lnTo>
                      <a:lnTo>
                        <a:pt x="8" y="45"/>
                      </a:lnTo>
                      <a:lnTo>
                        <a:pt x="12" y="49"/>
                      </a:lnTo>
                      <a:lnTo>
                        <a:pt x="18" y="54"/>
                      </a:lnTo>
                      <a:lnTo>
                        <a:pt x="26" y="59"/>
                      </a:lnTo>
                      <a:lnTo>
                        <a:pt x="31" y="62"/>
                      </a:lnTo>
                      <a:lnTo>
                        <a:pt x="38" y="65"/>
                      </a:lnTo>
                      <a:lnTo>
                        <a:pt x="46" y="69"/>
                      </a:lnTo>
                      <a:lnTo>
                        <a:pt x="53" y="72"/>
                      </a:lnTo>
                      <a:lnTo>
                        <a:pt x="62" y="75"/>
                      </a:lnTo>
                      <a:lnTo>
                        <a:pt x="71" y="78"/>
                      </a:lnTo>
                      <a:lnTo>
                        <a:pt x="82" y="82"/>
                      </a:lnTo>
                      <a:lnTo>
                        <a:pt x="93" y="85"/>
                      </a:lnTo>
                      <a:lnTo>
                        <a:pt x="103" y="87"/>
                      </a:lnTo>
                      <a:lnTo>
                        <a:pt x="115" y="90"/>
                      </a:lnTo>
                      <a:lnTo>
                        <a:pt x="125" y="92"/>
                      </a:lnTo>
                      <a:lnTo>
                        <a:pt x="136" y="94"/>
                      </a:lnTo>
                      <a:lnTo>
                        <a:pt x="150" y="96"/>
                      </a:lnTo>
                      <a:lnTo>
                        <a:pt x="167" y="99"/>
                      </a:lnTo>
                      <a:lnTo>
                        <a:pt x="182" y="101"/>
                      </a:lnTo>
                      <a:lnTo>
                        <a:pt x="197" y="103"/>
                      </a:lnTo>
                      <a:lnTo>
                        <a:pt x="209" y="104"/>
                      </a:lnTo>
                      <a:lnTo>
                        <a:pt x="230" y="107"/>
                      </a:lnTo>
                      <a:lnTo>
                        <a:pt x="254" y="109"/>
                      </a:lnTo>
                      <a:lnTo>
                        <a:pt x="275" y="110"/>
                      </a:lnTo>
                      <a:lnTo>
                        <a:pt x="297" y="111"/>
                      </a:lnTo>
                      <a:lnTo>
                        <a:pt x="318" y="112"/>
                      </a:lnTo>
                      <a:lnTo>
                        <a:pt x="335" y="113"/>
                      </a:lnTo>
                      <a:lnTo>
                        <a:pt x="354" y="113"/>
                      </a:lnTo>
                      <a:lnTo>
                        <a:pt x="368" y="113"/>
                      </a:lnTo>
                      <a:lnTo>
                        <a:pt x="380" y="113"/>
                      </a:lnTo>
                      <a:lnTo>
                        <a:pt x="391" y="113"/>
                      </a:lnTo>
                      <a:lnTo>
                        <a:pt x="404" y="113"/>
                      </a:lnTo>
                      <a:lnTo>
                        <a:pt x="421" y="113"/>
                      </a:lnTo>
                      <a:lnTo>
                        <a:pt x="446" y="112"/>
                      </a:lnTo>
                      <a:lnTo>
                        <a:pt x="467" y="112"/>
                      </a:lnTo>
                      <a:lnTo>
                        <a:pt x="484" y="111"/>
                      </a:lnTo>
                      <a:lnTo>
                        <a:pt x="500" y="109"/>
                      </a:lnTo>
                      <a:lnTo>
                        <a:pt x="516" y="108"/>
                      </a:lnTo>
                      <a:lnTo>
                        <a:pt x="534" y="106"/>
                      </a:lnTo>
                      <a:lnTo>
                        <a:pt x="553" y="104"/>
                      </a:lnTo>
                      <a:lnTo>
                        <a:pt x="574" y="101"/>
                      </a:lnTo>
                      <a:lnTo>
                        <a:pt x="591" y="99"/>
                      </a:lnTo>
                      <a:lnTo>
                        <a:pt x="605" y="97"/>
                      </a:lnTo>
                      <a:lnTo>
                        <a:pt x="619" y="95"/>
                      </a:lnTo>
                      <a:lnTo>
                        <a:pt x="632" y="92"/>
                      </a:lnTo>
                      <a:lnTo>
                        <a:pt x="647" y="89"/>
                      </a:lnTo>
                      <a:lnTo>
                        <a:pt x="664" y="85"/>
                      </a:lnTo>
                      <a:lnTo>
                        <a:pt x="680" y="81"/>
                      </a:lnTo>
                      <a:lnTo>
                        <a:pt x="695" y="75"/>
                      </a:lnTo>
                      <a:lnTo>
                        <a:pt x="707" y="71"/>
                      </a:lnTo>
                      <a:lnTo>
                        <a:pt x="718" y="67"/>
                      </a:lnTo>
                      <a:lnTo>
                        <a:pt x="726" y="63"/>
                      </a:lnTo>
                      <a:lnTo>
                        <a:pt x="735" y="59"/>
                      </a:lnTo>
                      <a:lnTo>
                        <a:pt x="741" y="54"/>
                      </a:lnTo>
                      <a:lnTo>
                        <a:pt x="746" y="49"/>
                      </a:lnTo>
                      <a:lnTo>
                        <a:pt x="752" y="43"/>
                      </a:lnTo>
                      <a:lnTo>
                        <a:pt x="754" y="39"/>
                      </a:lnTo>
                      <a:lnTo>
                        <a:pt x="756" y="35"/>
                      </a:lnTo>
                      <a:lnTo>
                        <a:pt x="757" y="31"/>
                      </a:lnTo>
                      <a:lnTo>
                        <a:pt x="755" y="0"/>
                      </a:lnTo>
                      <a:lnTo>
                        <a:pt x="0" y="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595" name="Freeform 141"/>
                <p:cNvSpPr>
                  <a:spLocks/>
                </p:cNvSpPr>
                <p:nvPr/>
              </p:nvSpPr>
              <p:spPr bwMode="auto">
                <a:xfrm>
                  <a:off x="2110" y="1933"/>
                  <a:ext cx="757" cy="113"/>
                </a:xfrm>
                <a:custGeom>
                  <a:avLst/>
                  <a:gdLst>
                    <a:gd name="T0" fmla="*/ 1 w 757"/>
                    <a:gd name="T1" fmla="*/ 33 h 113"/>
                    <a:gd name="T2" fmla="*/ 8 w 757"/>
                    <a:gd name="T3" fmla="*/ 45 h 113"/>
                    <a:gd name="T4" fmla="*/ 18 w 757"/>
                    <a:gd name="T5" fmla="*/ 54 h 113"/>
                    <a:gd name="T6" fmla="*/ 31 w 757"/>
                    <a:gd name="T7" fmla="*/ 62 h 113"/>
                    <a:gd name="T8" fmla="*/ 46 w 757"/>
                    <a:gd name="T9" fmla="*/ 69 h 113"/>
                    <a:gd name="T10" fmla="*/ 62 w 757"/>
                    <a:gd name="T11" fmla="*/ 75 h 113"/>
                    <a:gd name="T12" fmla="*/ 82 w 757"/>
                    <a:gd name="T13" fmla="*/ 82 h 113"/>
                    <a:gd name="T14" fmla="*/ 103 w 757"/>
                    <a:gd name="T15" fmla="*/ 87 h 113"/>
                    <a:gd name="T16" fmla="*/ 125 w 757"/>
                    <a:gd name="T17" fmla="*/ 92 h 113"/>
                    <a:gd name="T18" fmla="*/ 150 w 757"/>
                    <a:gd name="T19" fmla="*/ 96 h 113"/>
                    <a:gd name="T20" fmla="*/ 182 w 757"/>
                    <a:gd name="T21" fmla="*/ 101 h 113"/>
                    <a:gd name="T22" fmla="*/ 209 w 757"/>
                    <a:gd name="T23" fmla="*/ 104 h 113"/>
                    <a:gd name="T24" fmla="*/ 254 w 757"/>
                    <a:gd name="T25" fmla="*/ 109 h 113"/>
                    <a:gd name="T26" fmla="*/ 297 w 757"/>
                    <a:gd name="T27" fmla="*/ 111 h 113"/>
                    <a:gd name="T28" fmla="*/ 335 w 757"/>
                    <a:gd name="T29" fmla="*/ 113 h 113"/>
                    <a:gd name="T30" fmla="*/ 368 w 757"/>
                    <a:gd name="T31" fmla="*/ 113 h 113"/>
                    <a:gd name="T32" fmla="*/ 391 w 757"/>
                    <a:gd name="T33" fmla="*/ 113 h 113"/>
                    <a:gd name="T34" fmla="*/ 421 w 757"/>
                    <a:gd name="T35" fmla="*/ 113 h 113"/>
                    <a:gd name="T36" fmla="*/ 467 w 757"/>
                    <a:gd name="T37" fmla="*/ 112 h 113"/>
                    <a:gd name="T38" fmla="*/ 500 w 757"/>
                    <a:gd name="T39" fmla="*/ 109 h 113"/>
                    <a:gd name="T40" fmla="*/ 534 w 757"/>
                    <a:gd name="T41" fmla="*/ 106 h 113"/>
                    <a:gd name="T42" fmla="*/ 574 w 757"/>
                    <a:gd name="T43" fmla="*/ 101 h 113"/>
                    <a:gd name="T44" fmla="*/ 605 w 757"/>
                    <a:gd name="T45" fmla="*/ 97 h 113"/>
                    <a:gd name="T46" fmla="*/ 632 w 757"/>
                    <a:gd name="T47" fmla="*/ 92 h 113"/>
                    <a:gd name="T48" fmla="*/ 664 w 757"/>
                    <a:gd name="T49" fmla="*/ 85 h 113"/>
                    <a:gd name="T50" fmla="*/ 695 w 757"/>
                    <a:gd name="T51" fmla="*/ 75 h 113"/>
                    <a:gd name="T52" fmla="*/ 718 w 757"/>
                    <a:gd name="T53" fmla="*/ 67 h 113"/>
                    <a:gd name="T54" fmla="*/ 735 w 757"/>
                    <a:gd name="T55" fmla="*/ 59 h 113"/>
                    <a:gd name="T56" fmla="*/ 746 w 757"/>
                    <a:gd name="T57" fmla="*/ 49 h 113"/>
                    <a:gd name="T58" fmla="*/ 754 w 757"/>
                    <a:gd name="T59" fmla="*/ 39 h 113"/>
                    <a:gd name="T60" fmla="*/ 757 w 757"/>
                    <a:gd name="T61" fmla="*/ 31 h 113"/>
                    <a:gd name="T62" fmla="*/ 0 w 757"/>
                    <a:gd name="T63" fmla="*/ 0 h 1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57"/>
                    <a:gd name="T97" fmla="*/ 0 h 113"/>
                    <a:gd name="T98" fmla="*/ 757 w 757"/>
                    <a:gd name="T99" fmla="*/ 113 h 11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57" h="113">
                      <a:moveTo>
                        <a:pt x="0" y="0"/>
                      </a:moveTo>
                      <a:lnTo>
                        <a:pt x="1" y="33"/>
                      </a:lnTo>
                      <a:lnTo>
                        <a:pt x="3" y="39"/>
                      </a:lnTo>
                      <a:lnTo>
                        <a:pt x="8" y="45"/>
                      </a:lnTo>
                      <a:lnTo>
                        <a:pt x="12" y="49"/>
                      </a:lnTo>
                      <a:lnTo>
                        <a:pt x="18" y="54"/>
                      </a:lnTo>
                      <a:lnTo>
                        <a:pt x="26" y="59"/>
                      </a:lnTo>
                      <a:lnTo>
                        <a:pt x="31" y="62"/>
                      </a:lnTo>
                      <a:lnTo>
                        <a:pt x="38" y="65"/>
                      </a:lnTo>
                      <a:lnTo>
                        <a:pt x="46" y="69"/>
                      </a:lnTo>
                      <a:lnTo>
                        <a:pt x="53" y="72"/>
                      </a:lnTo>
                      <a:lnTo>
                        <a:pt x="62" y="75"/>
                      </a:lnTo>
                      <a:lnTo>
                        <a:pt x="71" y="78"/>
                      </a:lnTo>
                      <a:lnTo>
                        <a:pt x="82" y="82"/>
                      </a:lnTo>
                      <a:lnTo>
                        <a:pt x="93" y="85"/>
                      </a:lnTo>
                      <a:lnTo>
                        <a:pt x="103" y="87"/>
                      </a:lnTo>
                      <a:lnTo>
                        <a:pt x="115" y="90"/>
                      </a:lnTo>
                      <a:lnTo>
                        <a:pt x="125" y="92"/>
                      </a:lnTo>
                      <a:lnTo>
                        <a:pt x="136" y="94"/>
                      </a:lnTo>
                      <a:lnTo>
                        <a:pt x="150" y="96"/>
                      </a:lnTo>
                      <a:lnTo>
                        <a:pt x="167" y="99"/>
                      </a:lnTo>
                      <a:lnTo>
                        <a:pt x="182" y="101"/>
                      </a:lnTo>
                      <a:lnTo>
                        <a:pt x="197" y="103"/>
                      </a:lnTo>
                      <a:lnTo>
                        <a:pt x="209" y="104"/>
                      </a:lnTo>
                      <a:lnTo>
                        <a:pt x="230" y="107"/>
                      </a:lnTo>
                      <a:lnTo>
                        <a:pt x="254" y="109"/>
                      </a:lnTo>
                      <a:lnTo>
                        <a:pt x="275" y="110"/>
                      </a:lnTo>
                      <a:lnTo>
                        <a:pt x="297" y="111"/>
                      </a:lnTo>
                      <a:lnTo>
                        <a:pt x="318" y="112"/>
                      </a:lnTo>
                      <a:lnTo>
                        <a:pt x="335" y="113"/>
                      </a:lnTo>
                      <a:lnTo>
                        <a:pt x="354" y="113"/>
                      </a:lnTo>
                      <a:lnTo>
                        <a:pt x="368" y="113"/>
                      </a:lnTo>
                      <a:lnTo>
                        <a:pt x="380" y="113"/>
                      </a:lnTo>
                      <a:lnTo>
                        <a:pt x="391" y="113"/>
                      </a:lnTo>
                      <a:lnTo>
                        <a:pt x="404" y="113"/>
                      </a:lnTo>
                      <a:lnTo>
                        <a:pt x="421" y="113"/>
                      </a:lnTo>
                      <a:lnTo>
                        <a:pt x="446" y="112"/>
                      </a:lnTo>
                      <a:lnTo>
                        <a:pt x="467" y="112"/>
                      </a:lnTo>
                      <a:lnTo>
                        <a:pt x="484" y="111"/>
                      </a:lnTo>
                      <a:lnTo>
                        <a:pt x="500" y="109"/>
                      </a:lnTo>
                      <a:lnTo>
                        <a:pt x="516" y="108"/>
                      </a:lnTo>
                      <a:lnTo>
                        <a:pt x="534" y="106"/>
                      </a:lnTo>
                      <a:lnTo>
                        <a:pt x="553" y="104"/>
                      </a:lnTo>
                      <a:lnTo>
                        <a:pt x="574" y="101"/>
                      </a:lnTo>
                      <a:lnTo>
                        <a:pt x="591" y="99"/>
                      </a:lnTo>
                      <a:lnTo>
                        <a:pt x="605" y="97"/>
                      </a:lnTo>
                      <a:lnTo>
                        <a:pt x="619" y="95"/>
                      </a:lnTo>
                      <a:lnTo>
                        <a:pt x="632" y="92"/>
                      </a:lnTo>
                      <a:lnTo>
                        <a:pt x="647" y="89"/>
                      </a:lnTo>
                      <a:lnTo>
                        <a:pt x="664" y="85"/>
                      </a:lnTo>
                      <a:lnTo>
                        <a:pt x="680" y="81"/>
                      </a:lnTo>
                      <a:lnTo>
                        <a:pt x="695" y="75"/>
                      </a:lnTo>
                      <a:lnTo>
                        <a:pt x="707" y="71"/>
                      </a:lnTo>
                      <a:lnTo>
                        <a:pt x="718" y="67"/>
                      </a:lnTo>
                      <a:lnTo>
                        <a:pt x="726" y="63"/>
                      </a:lnTo>
                      <a:lnTo>
                        <a:pt x="735" y="59"/>
                      </a:lnTo>
                      <a:lnTo>
                        <a:pt x="741" y="54"/>
                      </a:lnTo>
                      <a:lnTo>
                        <a:pt x="746" y="49"/>
                      </a:lnTo>
                      <a:lnTo>
                        <a:pt x="752" y="43"/>
                      </a:lnTo>
                      <a:lnTo>
                        <a:pt x="754" y="39"/>
                      </a:lnTo>
                      <a:lnTo>
                        <a:pt x="756" y="35"/>
                      </a:lnTo>
                      <a:lnTo>
                        <a:pt x="757" y="31"/>
                      </a:lnTo>
                      <a:lnTo>
                        <a:pt x="755" y="0"/>
                      </a:lnTo>
                      <a:lnTo>
                        <a:pt x="0" y="0"/>
                      </a:lnTo>
                      <a:close/>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591" name="Group 145"/>
              <p:cNvGrpSpPr>
                <a:grpSpLocks/>
              </p:cNvGrpSpPr>
              <p:nvPr/>
            </p:nvGrpSpPr>
            <p:grpSpPr bwMode="auto">
              <a:xfrm>
                <a:off x="2111" y="1853"/>
                <a:ext cx="755" cy="168"/>
                <a:chOff x="2111" y="1853"/>
                <a:chExt cx="755" cy="168"/>
              </a:xfrm>
            </p:grpSpPr>
            <p:sp>
              <p:nvSpPr>
                <p:cNvPr id="56592" name="Oval 143"/>
                <p:cNvSpPr>
                  <a:spLocks noChangeArrowheads="1"/>
                </p:cNvSpPr>
                <p:nvPr/>
              </p:nvSpPr>
              <p:spPr bwMode="auto">
                <a:xfrm>
                  <a:off x="2111" y="1853"/>
                  <a:ext cx="755" cy="168"/>
                </a:xfrm>
                <a:prstGeom prst="ellipse">
                  <a:avLst/>
                </a:prstGeom>
                <a:solidFill>
                  <a:srgbClr val="202020"/>
                </a:solidFill>
                <a:ln w="0">
                  <a:solidFill>
                    <a:srgbClr val="000000"/>
                  </a:solidFill>
                  <a:round/>
                  <a:headEnd/>
                  <a:tailEnd/>
                </a:ln>
              </p:spPr>
              <p:txBody>
                <a:bodyPr/>
                <a:lstStyle>
                  <a:lvl1pPr>
                    <a:lnSpc>
                      <a:spcPct val="95000"/>
                    </a:lnSpc>
                    <a:spcBef>
                      <a:spcPct val="40000"/>
                    </a:spcBef>
                    <a:buClr>
                      <a:srgbClr val="F42A41"/>
                    </a:buClr>
                    <a:buSzPct val="90000"/>
                    <a:buBlip>
                      <a:blip r:embed="rId3"/>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zh-CN" sz="2400" b="0" i="0" u="none" strike="noStrike" kern="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6593" name="Oval 144"/>
                <p:cNvSpPr>
                  <a:spLocks noChangeArrowheads="1"/>
                </p:cNvSpPr>
                <p:nvPr/>
              </p:nvSpPr>
              <p:spPr bwMode="auto">
                <a:xfrm>
                  <a:off x="2111" y="1853"/>
                  <a:ext cx="755" cy="168"/>
                </a:xfrm>
                <a:prstGeom prst="ellipse">
                  <a:avLst/>
                </a:prstGeom>
                <a:noFill/>
                <a:ln w="9525" cap="rnd">
                  <a:solidFill>
                    <a:srgbClr val="C0C0C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5000"/>
                    </a:lnSpc>
                    <a:spcBef>
                      <a:spcPct val="40000"/>
                    </a:spcBef>
                    <a:buClr>
                      <a:srgbClr val="F42A41"/>
                    </a:buClr>
                    <a:buSzPct val="90000"/>
                    <a:buBlip>
                      <a:blip r:embed="rId3"/>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zh-CN" sz="2400" b="0" i="0" u="none" strike="noStrike" kern="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grpSp>
          <p:nvGrpSpPr>
            <p:cNvPr id="56365" name="Group 156"/>
            <p:cNvGrpSpPr>
              <a:grpSpLocks/>
            </p:cNvGrpSpPr>
            <p:nvPr/>
          </p:nvGrpSpPr>
          <p:grpSpPr bwMode="auto">
            <a:xfrm>
              <a:off x="2135" y="2035"/>
              <a:ext cx="128" cy="733"/>
              <a:chOff x="2135" y="2035"/>
              <a:chExt cx="128" cy="733"/>
            </a:xfrm>
          </p:grpSpPr>
          <p:grpSp>
            <p:nvGrpSpPr>
              <p:cNvPr id="56581" name="Group 149"/>
              <p:cNvGrpSpPr>
                <a:grpSpLocks/>
              </p:cNvGrpSpPr>
              <p:nvPr/>
            </p:nvGrpSpPr>
            <p:grpSpPr bwMode="auto">
              <a:xfrm>
                <a:off x="2136" y="2035"/>
                <a:ext cx="96" cy="85"/>
                <a:chOff x="2136" y="2035"/>
                <a:chExt cx="96" cy="85"/>
              </a:xfrm>
            </p:grpSpPr>
            <p:sp>
              <p:nvSpPr>
                <p:cNvPr id="56588" name="Freeform 147"/>
                <p:cNvSpPr>
                  <a:spLocks/>
                </p:cNvSpPr>
                <p:nvPr/>
              </p:nvSpPr>
              <p:spPr bwMode="auto">
                <a:xfrm>
                  <a:off x="2136" y="2035"/>
                  <a:ext cx="96" cy="85"/>
                </a:xfrm>
                <a:custGeom>
                  <a:avLst/>
                  <a:gdLst>
                    <a:gd name="T0" fmla="*/ 0 w 793"/>
                    <a:gd name="T1" fmla="*/ 0 h 704"/>
                    <a:gd name="T2" fmla="*/ 0 w 793"/>
                    <a:gd name="T3" fmla="*/ 0 h 704"/>
                    <a:gd name="T4" fmla="*/ 0 w 793"/>
                    <a:gd name="T5" fmla="*/ 0 h 704"/>
                    <a:gd name="T6" fmla="*/ 0 w 793"/>
                    <a:gd name="T7" fmla="*/ 0 h 704"/>
                    <a:gd name="T8" fmla="*/ 0 w 793"/>
                    <a:gd name="T9" fmla="*/ 0 h 704"/>
                    <a:gd name="T10" fmla="*/ 0 60000 65536"/>
                    <a:gd name="T11" fmla="*/ 0 60000 65536"/>
                    <a:gd name="T12" fmla="*/ 0 60000 65536"/>
                    <a:gd name="T13" fmla="*/ 0 60000 65536"/>
                    <a:gd name="T14" fmla="*/ 0 60000 65536"/>
                    <a:gd name="T15" fmla="*/ 0 w 793"/>
                    <a:gd name="T16" fmla="*/ 0 h 704"/>
                    <a:gd name="T17" fmla="*/ 793 w 793"/>
                    <a:gd name="T18" fmla="*/ 704 h 704"/>
                  </a:gdLst>
                  <a:ahLst/>
                  <a:cxnLst>
                    <a:cxn ang="T10">
                      <a:pos x="T0" y="T1"/>
                    </a:cxn>
                    <a:cxn ang="T11">
                      <a:pos x="T2" y="T3"/>
                    </a:cxn>
                    <a:cxn ang="T12">
                      <a:pos x="T4" y="T5"/>
                    </a:cxn>
                    <a:cxn ang="T13">
                      <a:pos x="T6" y="T7"/>
                    </a:cxn>
                    <a:cxn ang="T14">
                      <a:pos x="T8" y="T9"/>
                    </a:cxn>
                  </a:cxnLst>
                  <a:rect l="T15" t="T16" r="T17" b="T18"/>
                  <a:pathLst>
                    <a:path w="793" h="704">
                      <a:moveTo>
                        <a:pt x="380" y="11"/>
                      </a:moveTo>
                      <a:cubicBezTo>
                        <a:pt x="166" y="21"/>
                        <a:pt x="0" y="183"/>
                        <a:pt x="9" y="371"/>
                      </a:cubicBezTo>
                      <a:cubicBezTo>
                        <a:pt x="19" y="560"/>
                        <a:pt x="199" y="704"/>
                        <a:pt x="413" y="693"/>
                      </a:cubicBezTo>
                      <a:cubicBezTo>
                        <a:pt x="627" y="683"/>
                        <a:pt x="793" y="522"/>
                        <a:pt x="783" y="333"/>
                      </a:cubicBezTo>
                      <a:cubicBezTo>
                        <a:pt x="774" y="145"/>
                        <a:pt x="593" y="0"/>
                        <a:pt x="380" y="11"/>
                      </a:cubicBezTo>
                    </a:path>
                  </a:pathLst>
                </a:custGeom>
                <a:solidFill>
                  <a:srgbClr val="606060"/>
                </a:solidFill>
                <a:ln w="0">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589" name="Freeform 148"/>
                <p:cNvSpPr>
                  <a:spLocks/>
                </p:cNvSpPr>
                <p:nvPr/>
              </p:nvSpPr>
              <p:spPr bwMode="auto">
                <a:xfrm>
                  <a:off x="2136" y="2035"/>
                  <a:ext cx="96" cy="85"/>
                </a:xfrm>
                <a:custGeom>
                  <a:avLst/>
                  <a:gdLst>
                    <a:gd name="T0" fmla="*/ 46 w 96"/>
                    <a:gd name="T1" fmla="*/ 2 h 85"/>
                    <a:gd name="T2" fmla="*/ 1 w 96"/>
                    <a:gd name="T3" fmla="*/ 45 h 85"/>
                    <a:gd name="T4" fmla="*/ 50 w 96"/>
                    <a:gd name="T5" fmla="*/ 83 h 85"/>
                    <a:gd name="T6" fmla="*/ 94 w 96"/>
                    <a:gd name="T7" fmla="*/ 40 h 85"/>
                    <a:gd name="T8" fmla="*/ 46 w 96"/>
                    <a:gd name="T9" fmla="*/ 2 h 85"/>
                    <a:gd name="T10" fmla="*/ 0 60000 65536"/>
                    <a:gd name="T11" fmla="*/ 0 60000 65536"/>
                    <a:gd name="T12" fmla="*/ 0 60000 65536"/>
                    <a:gd name="T13" fmla="*/ 0 60000 65536"/>
                    <a:gd name="T14" fmla="*/ 0 60000 65536"/>
                    <a:gd name="T15" fmla="*/ 0 w 96"/>
                    <a:gd name="T16" fmla="*/ 0 h 85"/>
                    <a:gd name="T17" fmla="*/ 96 w 96"/>
                    <a:gd name="T18" fmla="*/ 85 h 85"/>
                  </a:gdLst>
                  <a:ahLst/>
                  <a:cxnLst>
                    <a:cxn ang="T10">
                      <a:pos x="T0" y="T1"/>
                    </a:cxn>
                    <a:cxn ang="T11">
                      <a:pos x="T2" y="T3"/>
                    </a:cxn>
                    <a:cxn ang="T12">
                      <a:pos x="T4" y="T5"/>
                    </a:cxn>
                    <a:cxn ang="T13">
                      <a:pos x="T6" y="T7"/>
                    </a:cxn>
                    <a:cxn ang="T14">
                      <a:pos x="T8" y="T9"/>
                    </a:cxn>
                  </a:cxnLst>
                  <a:rect l="T15" t="T16" r="T17" b="T18"/>
                  <a:pathLst>
                    <a:path w="96" h="85">
                      <a:moveTo>
                        <a:pt x="46" y="2"/>
                      </a:moveTo>
                      <a:cubicBezTo>
                        <a:pt x="20" y="3"/>
                        <a:pt x="0" y="22"/>
                        <a:pt x="1" y="45"/>
                      </a:cubicBezTo>
                      <a:cubicBezTo>
                        <a:pt x="3" y="67"/>
                        <a:pt x="24" y="85"/>
                        <a:pt x="50" y="83"/>
                      </a:cubicBezTo>
                      <a:cubicBezTo>
                        <a:pt x="76" y="82"/>
                        <a:pt x="96" y="63"/>
                        <a:pt x="94" y="40"/>
                      </a:cubicBezTo>
                      <a:cubicBezTo>
                        <a:pt x="93" y="18"/>
                        <a:pt x="72" y="0"/>
                        <a:pt x="46" y="2"/>
                      </a:cubicBezTo>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582" name="Group 152"/>
              <p:cNvGrpSpPr>
                <a:grpSpLocks/>
              </p:cNvGrpSpPr>
              <p:nvPr/>
            </p:nvGrpSpPr>
            <p:grpSpPr bwMode="auto">
              <a:xfrm>
                <a:off x="2135" y="2072"/>
                <a:ext cx="127" cy="659"/>
                <a:chOff x="2135" y="2072"/>
                <a:chExt cx="127" cy="659"/>
              </a:xfrm>
            </p:grpSpPr>
            <p:sp>
              <p:nvSpPr>
                <p:cNvPr id="56586" name="Freeform 150"/>
                <p:cNvSpPr>
                  <a:spLocks/>
                </p:cNvSpPr>
                <p:nvPr/>
              </p:nvSpPr>
              <p:spPr bwMode="auto">
                <a:xfrm>
                  <a:off x="2135" y="2072"/>
                  <a:ext cx="127" cy="659"/>
                </a:xfrm>
                <a:custGeom>
                  <a:avLst/>
                  <a:gdLst>
                    <a:gd name="T0" fmla="*/ 0 w 127"/>
                    <a:gd name="T1" fmla="*/ 4 h 659"/>
                    <a:gd name="T2" fmla="*/ 33 w 127"/>
                    <a:gd name="T3" fmla="*/ 659 h 659"/>
                    <a:gd name="T4" fmla="*/ 127 w 127"/>
                    <a:gd name="T5" fmla="*/ 655 h 659"/>
                    <a:gd name="T6" fmla="*/ 95 w 127"/>
                    <a:gd name="T7" fmla="*/ 0 h 659"/>
                    <a:gd name="T8" fmla="*/ 0 w 127"/>
                    <a:gd name="T9" fmla="*/ 4 h 659"/>
                    <a:gd name="T10" fmla="*/ 0 60000 65536"/>
                    <a:gd name="T11" fmla="*/ 0 60000 65536"/>
                    <a:gd name="T12" fmla="*/ 0 60000 65536"/>
                    <a:gd name="T13" fmla="*/ 0 60000 65536"/>
                    <a:gd name="T14" fmla="*/ 0 60000 65536"/>
                    <a:gd name="T15" fmla="*/ 0 w 127"/>
                    <a:gd name="T16" fmla="*/ 0 h 659"/>
                    <a:gd name="T17" fmla="*/ 127 w 127"/>
                    <a:gd name="T18" fmla="*/ 659 h 659"/>
                  </a:gdLst>
                  <a:ahLst/>
                  <a:cxnLst>
                    <a:cxn ang="T10">
                      <a:pos x="T0" y="T1"/>
                    </a:cxn>
                    <a:cxn ang="T11">
                      <a:pos x="T2" y="T3"/>
                    </a:cxn>
                    <a:cxn ang="T12">
                      <a:pos x="T4" y="T5"/>
                    </a:cxn>
                    <a:cxn ang="T13">
                      <a:pos x="T6" y="T7"/>
                    </a:cxn>
                    <a:cxn ang="T14">
                      <a:pos x="T8" y="T9"/>
                    </a:cxn>
                  </a:cxnLst>
                  <a:rect l="T15" t="T16" r="T17" b="T18"/>
                  <a:pathLst>
                    <a:path w="127" h="659">
                      <a:moveTo>
                        <a:pt x="0" y="4"/>
                      </a:moveTo>
                      <a:lnTo>
                        <a:pt x="33" y="659"/>
                      </a:lnTo>
                      <a:lnTo>
                        <a:pt x="127" y="655"/>
                      </a:lnTo>
                      <a:lnTo>
                        <a:pt x="95" y="0"/>
                      </a:lnTo>
                      <a:lnTo>
                        <a:pt x="0" y="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587" name="Freeform 151"/>
                <p:cNvSpPr>
                  <a:spLocks/>
                </p:cNvSpPr>
                <p:nvPr/>
              </p:nvSpPr>
              <p:spPr bwMode="auto">
                <a:xfrm>
                  <a:off x="2135" y="2072"/>
                  <a:ext cx="127" cy="659"/>
                </a:xfrm>
                <a:custGeom>
                  <a:avLst/>
                  <a:gdLst>
                    <a:gd name="T0" fmla="*/ 0 w 127"/>
                    <a:gd name="T1" fmla="*/ 4 h 659"/>
                    <a:gd name="T2" fmla="*/ 33 w 127"/>
                    <a:gd name="T3" fmla="*/ 659 h 659"/>
                    <a:gd name="T4" fmla="*/ 127 w 127"/>
                    <a:gd name="T5" fmla="*/ 655 h 659"/>
                    <a:gd name="T6" fmla="*/ 95 w 127"/>
                    <a:gd name="T7" fmla="*/ 0 h 659"/>
                    <a:gd name="T8" fmla="*/ 0 w 127"/>
                    <a:gd name="T9" fmla="*/ 4 h 659"/>
                    <a:gd name="T10" fmla="*/ 0 60000 65536"/>
                    <a:gd name="T11" fmla="*/ 0 60000 65536"/>
                    <a:gd name="T12" fmla="*/ 0 60000 65536"/>
                    <a:gd name="T13" fmla="*/ 0 60000 65536"/>
                    <a:gd name="T14" fmla="*/ 0 60000 65536"/>
                    <a:gd name="T15" fmla="*/ 0 w 127"/>
                    <a:gd name="T16" fmla="*/ 0 h 659"/>
                    <a:gd name="T17" fmla="*/ 127 w 127"/>
                    <a:gd name="T18" fmla="*/ 659 h 659"/>
                  </a:gdLst>
                  <a:ahLst/>
                  <a:cxnLst>
                    <a:cxn ang="T10">
                      <a:pos x="T0" y="T1"/>
                    </a:cxn>
                    <a:cxn ang="T11">
                      <a:pos x="T2" y="T3"/>
                    </a:cxn>
                    <a:cxn ang="T12">
                      <a:pos x="T4" y="T5"/>
                    </a:cxn>
                    <a:cxn ang="T13">
                      <a:pos x="T6" y="T7"/>
                    </a:cxn>
                    <a:cxn ang="T14">
                      <a:pos x="T8" y="T9"/>
                    </a:cxn>
                  </a:cxnLst>
                  <a:rect l="T15" t="T16" r="T17" b="T18"/>
                  <a:pathLst>
                    <a:path w="127" h="659">
                      <a:moveTo>
                        <a:pt x="0" y="4"/>
                      </a:moveTo>
                      <a:lnTo>
                        <a:pt x="33" y="659"/>
                      </a:lnTo>
                      <a:lnTo>
                        <a:pt x="127" y="655"/>
                      </a:lnTo>
                      <a:lnTo>
                        <a:pt x="95" y="0"/>
                      </a:lnTo>
                      <a:lnTo>
                        <a:pt x="0" y="4"/>
                      </a:lnTo>
                      <a:close/>
                    </a:path>
                  </a:pathLst>
                </a:custGeom>
                <a:noFill/>
                <a:ln w="9525" cap="rnd">
                  <a:solidFill>
                    <a:srgbClr val="C0C0C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583" name="Group 155"/>
              <p:cNvGrpSpPr>
                <a:grpSpLocks/>
              </p:cNvGrpSpPr>
              <p:nvPr/>
            </p:nvGrpSpPr>
            <p:grpSpPr bwMode="auto">
              <a:xfrm>
                <a:off x="2167" y="2683"/>
                <a:ext cx="96" cy="85"/>
                <a:chOff x="2167" y="2683"/>
                <a:chExt cx="96" cy="85"/>
              </a:xfrm>
            </p:grpSpPr>
            <p:sp>
              <p:nvSpPr>
                <p:cNvPr id="56584" name="Freeform 153"/>
                <p:cNvSpPr>
                  <a:spLocks/>
                </p:cNvSpPr>
                <p:nvPr/>
              </p:nvSpPr>
              <p:spPr bwMode="auto">
                <a:xfrm>
                  <a:off x="2167" y="2683"/>
                  <a:ext cx="96" cy="85"/>
                </a:xfrm>
                <a:custGeom>
                  <a:avLst/>
                  <a:gdLst>
                    <a:gd name="T0" fmla="*/ 0 w 793"/>
                    <a:gd name="T1" fmla="*/ 0 h 704"/>
                    <a:gd name="T2" fmla="*/ 0 w 793"/>
                    <a:gd name="T3" fmla="*/ 0 h 704"/>
                    <a:gd name="T4" fmla="*/ 0 w 793"/>
                    <a:gd name="T5" fmla="*/ 0 h 704"/>
                    <a:gd name="T6" fmla="*/ 0 w 793"/>
                    <a:gd name="T7" fmla="*/ 0 h 704"/>
                    <a:gd name="T8" fmla="*/ 0 w 793"/>
                    <a:gd name="T9" fmla="*/ 0 h 704"/>
                    <a:gd name="T10" fmla="*/ 0 60000 65536"/>
                    <a:gd name="T11" fmla="*/ 0 60000 65536"/>
                    <a:gd name="T12" fmla="*/ 0 60000 65536"/>
                    <a:gd name="T13" fmla="*/ 0 60000 65536"/>
                    <a:gd name="T14" fmla="*/ 0 60000 65536"/>
                    <a:gd name="T15" fmla="*/ 0 w 793"/>
                    <a:gd name="T16" fmla="*/ 0 h 704"/>
                    <a:gd name="T17" fmla="*/ 793 w 793"/>
                    <a:gd name="T18" fmla="*/ 704 h 704"/>
                  </a:gdLst>
                  <a:ahLst/>
                  <a:cxnLst>
                    <a:cxn ang="T10">
                      <a:pos x="T0" y="T1"/>
                    </a:cxn>
                    <a:cxn ang="T11">
                      <a:pos x="T2" y="T3"/>
                    </a:cxn>
                    <a:cxn ang="T12">
                      <a:pos x="T4" y="T5"/>
                    </a:cxn>
                    <a:cxn ang="T13">
                      <a:pos x="T6" y="T7"/>
                    </a:cxn>
                    <a:cxn ang="T14">
                      <a:pos x="T8" y="T9"/>
                    </a:cxn>
                  </a:cxnLst>
                  <a:rect l="T15" t="T16" r="T17" b="T18"/>
                  <a:pathLst>
                    <a:path w="793" h="704">
                      <a:moveTo>
                        <a:pt x="380" y="11"/>
                      </a:moveTo>
                      <a:cubicBezTo>
                        <a:pt x="166" y="21"/>
                        <a:pt x="0" y="183"/>
                        <a:pt x="10" y="371"/>
                      </a:cubicBezTo>
                      <a:cubicBezTo>
                        <a:pt x="19" y="560"/>
                        <a:pt x="200" y="704"/>
                        <a:pt x="413" y="693"/>
                      </a:cubicBezTo>
                      <a:cubicBezTo>
                        <a:pt x="627" y="683"/>
                        <a:pt x="793" y="522"/>
                        <a:pt x="784" y="333"/>
                      </a:cubicBezTo>
                      <a:cubicBezTo>
                        <a:pt x="774" y="145"/>
                        <a:pt x="594" y="0"/>
                        <a:pt x="380" y="11"/>
                      </a:cubicBezTo>
                    </a:path>
                  </a:pathLst>
                </a:custGeom>
                <a:solidFill>
                  <a:srgbClr val="606060"/>
                </a:solidFill>
                <a:ln w="0">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585" name="Freeform 154"/>
                <p:cNvSpPr>
                  <a:spLocks/>
                </p:cNvSpPr>
                <p:nvPr/>
              </p:nvSpPr>
              <p:spPr bwMode="auto">
                <a:xfrm>
                  <a:off x="2167" y="2683"/>
                  <a:ext cx="95" cy="85"/>
                </a:xfrm>
                <a:custGeom>
                  <a:avLst/>
                  <a:gdLst>
                    <a:gd name="T0" fmla="*/ 46 w 95"/>
                    <a:gd name="T1" fmla="*/ 2 h 85"/>
                    <a:gd name="T2" fmla="*/ 2 w 95"/>
                    <a:gd name="T3" fmla="*/ 45 h 85"/>
                    <a:gd name="T4" fmla="*/ 50 w 95"/>
                    <a:gd name="T5" fmla="*/ 83 h 85"/>
                    <a:gd name="T6" fmla="*/ 94 w 95"/>
                    <a:gd name="T7" fmla="*/ 40 h 85"/>
                    <a:gd name="T8" fmla="*/ 46 w 95"/>
                    <a:gd name="T9" fmla="*/ 2 h 85"/>
                    <a:gd name="T10" fmla="*/ 0 60000 65536"/>
                    <a:gd name="T11" fmla="*/ 0 60000 65536"/>
                    <a:gd name="T12" fmla="*/ 0 60000 65536"/>
                    <a:gd name="T13" fmla="*/ 0 60000 65536"/>
                    <a:gd name="T14" fmla="*/ 0 60000 65536"/>
                    <a:gd name="T15" fmla="*/ 0 w 95"/>
                    <a:gd name="T16" fmla="*/ 0 h 85"/>
                    <a:gd name="T17" fmla="*/ 95 w 95"/>
                    <a:gd name="T18" fmla="*/ 85 h 85"/>
                  </a:gdLst>
                  <a:ahLst/>
                  <a:cxnLst>
                    <a:cxn ang="T10">
                      <a:pos x="T0" y="T1"/>
                    </a:cxn>
                    <a:cxn ang="T11">
                      <a:pos x="T2" y="T3"/>
                    </a:cxn>
                    <a:cxn ang="T12">
                      <a:pos x="T4" y="T5"/>
                    </a:cxn>
                    <a:cxn ang="T13">
                      <a:pos x="T6" y="T7"/>
                    </a:cxn>
                    <a:cxn ang="T14">
                      <a:pos x="T8" y="T9"/>
                    </a:cxn>
                  </a:cxnLst>
                  <a:rect l="T15" t="T16" r="T17" b="T18"/>
                  <a:pathLst>
                    <a:path w="95" h="85">
                      <a:moveTo>
                        <a:pt x="46" y="2"/>
                      </a:moveTo>
                      <a:cubicBezTo>
                        <a:pt x="20" y="3"/>
                        <a:pt x="0" y="22"/>
                        <a:pt x="2" y="45"/>
                      </a:cubicBezTo>
                      <a:cubicBezTo>
                        <a:pt x="3" y="67"/>
                        <a:pt x="24" y="85"/>
                        <a:pt x="50" y="83"/>
                      </a:cubicBezTo>
                      <a:cubicBezTo>
                        <a:pt x="76" y="82"/>
                        <a:pt x="95" y="63"/>
                        <a:pt x="94" y="40"/>
                      </a:cubicBezTo>
                      <a:cubicBezTo>
                        <a:pt x="93" y="18"/>
                        <a:pt x="72" y="0"/>
                        <a:pt x="46" y="2"/>
                      </a:cubicBezTo>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nvGrpSpPr>
            <p:cNvPr id="56366" name="Group 166"/>
            <p:cNvGrpSpPr>
              <a:grpSpLocks/>
            </p:cNvGrpSpPr>
            <p:nvPr/>
          </p:nvGrpSpPr>
          <p:grpSpPr bwMode="auto">
            <a:xfrm>
              <a:off x="2283" y="2070"/>
              <a:ext cx="121" cy="730"/>
              <a:chOff x="2283" y="2070"/>
              <a:chExt cx="121" cy="730"/>
            </a:xfrm>
          </p:grpSpPr>
          <p:grpSp>
            <p:nvGrpSpPr>
              <p:cNvPr id="56572" name="Group 159"/>
              <p:cNvGrpSpPr>
                <a:grpSpLocks/>
              </p:cNvGrpSpPr>
              <p:nvPr/>
            </p:nvGrpSpPr>
            <p:grpSpPr bwMode="auto">
              <a:xfrm>
                <a:off x="2283" y="2070"/>
                <a:ext cx="95" cy="83"/>
                <a:chOff x="2283" y="2070"/>
                <a:chExt cx="95" cy="83"/>
              </a:xfrm>
            </p:grpSpPr>
            <p:sp>
              <p:nvSpPr>
                <p:cNvPr id="56579" name="Freeform 157"/>
                <p:cNvSpPr>
                  <a:spLocks/>
                </p:cNvSpPr>
                <p:nvPr/>
              </p:nvSpPr>
              <p:spPr bwMode="auto">
                <a:xfrm>
                  <a:off x="2283" y="2070"/>
                  <a:ext cx="95" cy="83"/>
                </a:xfrm>
                <a:custGeom>
                  <a:avLst/>
                  <a:gdLst>
                    <a:gd name="T0" fmla="*/ 0 w 798"/>
                    <a:gd name="T1" fmla="*/ 0 h 699"/>
                    <a:gd name="T2" fmla="*/ 0 w 798"/>
                    <a:gd name="T3" fmla="*/ 0 h 699"/>
                    <a:gd name="T4" fmla="*/ 0 w 798"/>
                    <a:gd name="T5" fmla="*/ 0 h 699"/>
                    <a:gd name="T6" fmla="*/ 0 w 798"/>
                    <a:gd name="T7" fmla="*/ 0 h 699"/>
                    <a:gd name="T8" fmla="*/ 0 w 798"/>
                    <a:gd name="T9" fmla="*/ 0 h 699"/>
                    <a:gd name="T10" fmla="*/ 0 60000 65536"/>
                    <a:gd name="T11" fmla="*/ 0 60000 65536"/>
                    <a:gd name="T12" fmla="*/ 0 60000 65536"/>
                    <a:gd name="T13" fmla="*/ 0 60000 65536"/>
                    <a:gd name="T14" fmla="*/ 0 60000 65536"/>
                    <a:gd name="T15" fmla="*/ 0 w 798"/>
                    <a:gd name="T16" fmla="*/ 0 h 699"/>
                    <a:gd name="T17" fmla="*/ 798 w 798"/>
                    <a:gd name="T18" fmla="*/ 699 h 699"/>
                  </a:gdLst>
                  <a:ahLst/>
                  <a:cxnLst>
                    <a:cxn ang="T10">
                      <a:pos x="T0" y="T1"/>
                    </a:cxn>
                    <a:cxn ang="T11">
                      <a:pos x="T2" y="T3"/>
                    </a:cxn>
                    <a:cxn ang="T12">
                      <a:pos x="T4" y="T5"/>
                    </a:cxn>
                    <a:cxn ang="T13">
                      <a:pos x="T6" y="T7"/>
                    </a:cxn>
                    <a:cxn ang="T14">
                      <a:pos x="T8" y="T9"/>
                    </a:cxn>
                  </a:cxnLst>
                  <a:rect l="T15" t="T16" r="T17" b="T18"/>
                  <a:pathLst>
                    <a:path w="798" h="699">
                      <a:moveTo>
                        <a:pt x="386" y="8"/>
                      </a:moveTo>
                      <a:cubicBezTo>
                        <a:pt x="170" y="16"/>
                        <a:pt x="0" y="176"/>
                        <a:pt x="8" y="365"/>
                      </a:cubicBezTo>
                      <a:cubicBezTo>
                        <a:pt x="15" y="553"/>
                        <a:pt x="196" y="699"/>
                        <a:pt x="412" y="691"/>
                      </a:cubicBezTo>
                      <a:cubicBezTo>
                        <a:pt x="629" y="682"/>
                        <a:pt x="798" y="523"/>
                        <a:pt x="791" y="334"/>
                      </a:cubicBezTo>
                      <a:cubicBezTo>
                        <a:pt x="783" y="146"/>
                        <a:pt x="602" y="0"/>
                        <a:pt x="386" y="8"/>
                      </a:cubicBezTo>
                    </a:path>
                  </a:pathLst>
                </a:custGeom>
                <a:solidFill>
                  <a:srgbClr val="606060"/>
                </a:solidFill>
                <a:ln w="0">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580" name="Freeform 158"/>
                <p:cNvSpPr>
                  <a:spLocks/>
                </p:cNvSpPr>
                <p:nvPr/>
              </p:nvSpPr>
              <p:spPr bwMode="auto">
                <a:xfrm>
                  <a:off x="2283" y="2070"/>
                  <a:ext cx="95" cy="83"/>
                </a:xfrm>
                <a:custGeom>
                  <a:avLst/>
                  <a:gdLst>
                    <a:gd name="T0" fmla="*/ 46 w 95"/>
                    <a:gd name="T1" fmla="*/ 0 h 83"/>
                    <a:gd name="T2" fmla="*/ 0 w 95"/>
                    <a:gd name="T3" fmla="*/ 43 h 83"/>
                    <a:gd name="T4" fmla="*/ 49 w 95"/>
                    <a:gd name="T5" fmla="*/ 82 h 83"/>
                    <a:gd name="T6" fmla="*/ 94 w 95"/>
                    <a:gd name="T7" fmla="*/ 40 h 83"/>
                    <a:gd name="T8" fmla="*/ 46 w 95"/>
                    <a:gd name="T9" fmla="*/ 0 h 83"/>
                    <a:gd name="T10" fmla="*/ 0 60000 65536"/>
                    <a:gd name="T11" fmla="*/ 0 60000 65536"/>
                    <a:gd name="T12" fmla="*/ 0 60000 65536"/>
                    <a:gd name="T13" fmla="*/ 0 60000 65536"/>
                    <a:gd name="T14" fmla="*/ 0 60000 65536"/>
                    <a:gd name="T15" fmla="*/ 0 w 95"/>
                    <a:gd name="T16" fmla="*/ 0 h 83"/>
                    <a:gd name="T17" fmla="*/ 95 w 95"/>
                    <a:gd name="T18" fmla="*/ 83 h 83"/>
                  </a:gdLst>
                  <a:ahLst/>
                  <a:cxnLst>
                    <a:cxn ang="T10">
                      <a:pos x="T0" y="T1"/>
                    </a:cxn>
                    <a:cxn ang="T11">
                      <a:pos x="T2" y="T3"/>
                    </a:cxn>
                    <a:cxn ang="T12">
                      <a:pos x="T4" y="T5"/>
                    </a:cxn>
                    <a:cxn ang="T13">
                      <a:pos x="T6" y="T7"/>
                    </a:cxn>
                    <a:cxn ang="T14">
                      <a:pos x="T8" y="T9"/>
                    </a:cxn>
                  </a:cxnLst>
                  <a:rect l="T15" t="T16" r="T17" b="T18"/>
                  <a:pathLst>
                    <a:path w="95" h="83">
                      <a:moveTo>
                        <a:pt x="46" y="0"/>
                      </a:moveTo>
                      <a:cubicBezTo>
                        <a:pt x="20" y="1"/>
                        <a:pt x="0" y="21"/>
                        <a:pt x="0" y="43"/>
                      </a:cubicBezTo>
                      <a:cubicBezTo>
                        <a:pt x="1" y="66"/>
                        <a:pt x="23" y="83"/>
                        <a:pt x="49" y="82"/>
                      </a:cubicBezTo>
                      <a:cubicBezTo>
                        <a:pt x="75" y="81"/>
                        <a:pt x="95" y="62"/>
                        <a:pt x="94" y="40"/>
                      </a:cubicBezTo>
                      <a:cubicBezTo>
                        <a:pt x="93" y="17"/>
                        <a:pt x="72" y="0"/>
                        <a:pt x="46" y="0"/>
                      </a:cubicBezTo>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573" name="Group 162"/>
              <p:cNvGrpSpPr>
                <a:grpSpLocks/>
              </p:cNvGrpSpPr>
              <p:nvPr/>
            </p:nvGrpSpPr>
            <p:grpSpPr bwMode="auto">
              <a:xfrm>
                <a:off x="2283" y="2105"/>
                <a:ext cx="121" cy="660"/>
                <a:chOff x="2283" y="2105"/>
                <a:chExt cx="121" cy="660"/>
              </a:xfrm>
            </p:grpSpPr>
            <p:sp>
              <p:nvSpPr>
                <p:cNvPr id="56577" name="Freeform 160"/>
                <p:cNvSpPr>
                  <a:spLocks/>
                </p:cNvSpPr>
                <p:nvPr/>
              </p:nvSpPr>
              <p:spPr bwMode="auto">
                <a:xfrm>
                  <a:off x="2283" y="2105"/>
                  <a:ext cx="121" cy="660"/>
                </a:xfrm>
                <a:custGeom>
                  <a:avLst/>
                  <a:gdLst>
                    <a:gd name="T0" fmla="*/ 0 w 121"/>
                    <a:gd name="T1" fmla="*/ 4 h 660"/>
                    <a:gd name="T2" fmla="*/ 25 w 121"/>
                    <a:gd name="T3" fmla="*/ 660 h 660"/>
                    <a:gd name="T4" fmla="*/ 121 w 121"/>
                    <a:gd name="T5" fmla="*/ 656 h 660"/>
                    <a:gd name="T6" fmla="*/ 96 w 121"/>
                    <a:gd name="T7" fmla="*/ 0 h 660"/>
                    <a:gd name="T8" fmla="*/ 0 w 121"/>
                    <a:gd name="T9" fmla="*/ 4 h 660"/>
                    <a:gd name="T10" fmla="*/ 0 60000 65536"/>
                    <a:gd name="T11" fmla="*/ 0 60000 65536"/>
                    <a:gd name="T12" fmla="*/ 0 60000 65536"/>
                    <a:gd name="T13" fmla="*/ 0 60000 65536"/>
                    <a:gd name="T14" fmla="*/ 0 60000 65536"/>
                    <a:gd name="T15" fmla="*/ 0 w 121"/>
                    <a:gd name="T16" fmla="*/ 0 h 660"/>
                    <a:gd name="T17" fmla="*/ 121 w 121"/>
                    <a:gd name="T18" fmla="*/ 660 h 660"/>
                  </a:gdLst>
                  <a:ahLst/>
                  <a:cxnLst>
                    <a:cxn ang="T10">
                      <a:pos x="T0" y="T1"/>
                    </a:cxn>
                    <a:cxn ang="T11">
                      <a:pos x="T2" y="T3"/>
                    </a:cxn>
                    <a:cxn ang="T12">
                      <a:pos x="T4" y="T5"/>
                    </a:cxn>
                    <a:cxn ang="T13">
                      <a:pos x="T6" y="T7"/>
                    </a:cxn>
                    <a:cxn ang="T14">
                      <a:pos x="T8" y="T9"/>
                    </a:cxn>
                  </a:cxnLst>
                  <a:rect l="T15" t="T16" r="T17" b="T18"/>
                  <a:pathLst>
                    <a:path w="121" h="660">
                      <a:moveTo>
                        <a:pt x="0" y="4"/>
                      </a:moveTo>
                      <a:lnTo>
                        <a:pt x="25" y="660"/>
                      </a:lnTo>
                      <a:lnTo>
                        <a:pt x="121" y="656"/>
                      </a:lnTo>
                      <a:lnTo>
                        <a:pt x="96" y="0"/>
                      </a:lnTo>
                      <a:lnTo>
                        <a:pt x="0" y="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578" name="Freeform 161"/>
                <p:cNvSpPr>
                  <a:spLocks/>
                </p:cNvSpPr>
                <p:nvPr/>
              </p:nvSpPr>
              <p:spPr bwMode="auto">
                <a:xfrm>
                  <a:off x="2283" y="2105"/>
                  <a:ext cx="121" cy="660"/>
                </a:xfrm>
                <a:custGeom>
                  <a:avLst/>
                  <a:gdLst>
                    <a:gd name="T0" fmla="*/ 0 w 121"/>
                    <a:gd name="T1" fmla="*/ 4 h 660"/>
                    <a:gd name="T2" fmla="*/ 25 w 121"/>
                    <a:gd name="T3" fmla="*/ 660 h 660"/>
                    <a:gd name="T4" fmla="*/ 121 w 121"/>
                    <a:gd name="T5" fmla="*/ 656 h 660"/>
                    <a:gd name="T6" fmla="*/ 96 w 121"/>
                    <a:gd name="T7" fmla="*/ 0 h 660"/>
                    <a:gd name="T8" fmla="*/ 0 w 121"/>
                    <a:gd name="T9" fmla="*/ 4 h 660"/>
                    <a:gd name="T10" fmla="*/ 0 60000 65536"/>
                    <a:gd name="T11" fmla="*/ 0 60000 65536"/>
                    <a:gd name="T12" fmla="*/ 0 60000 65536"/>
                    <a:gd name="T13" fmla="*/ 0 60000 65536"/>
                    <a:gd name="T14" fmla="*/ 0 60000 65536"/>
                    <a:gd name="T15" fmla="*/ 0 w 121"/>
                    <a:gd name="T16" fmla="*/ 0 h 660"/>
                    <a:gd name="T17" fmla="*/ 121 w 121"/>
                    <a:gd name="T18" fmla="*/ 660 h 660"/>
                  </a:gdLst>
                  <a:ahLst/>
                  <a:cxnLst>
                    <a:cxn ang="T10">
                      <a:pos x="T0" y="T1"/>
                    </a:cxn>
                    <a:cxn ang="T11">
                      <a:pos x="T2" y="T3"/>
                    </a:cxn>
                    <a:cxn ang="T12">
                      <a:pos x="T4" y="T5"/>
                    </a:cxn>
                    <a:cxn ang="T13">
                      <a:pos x="T6" y="T7"/>
                    </a:cxn>
                    <a:cxn ang="T14">
                      <a:pos x="T8" y="T9"/>
                    </a:cxn>
                  </a:cxnLst>
                  <a:rect l="T15" t="T16" r="T17" b="T18"/>
                  <a:pathLst>
                    <a:path w="121" h="660">
                      <a:moveTo>
                        <a:pt x="0" y="4"/>
                      </a:moveTo>
                      <a:lnTo>
                        <a:pt x="25" y="660"/>
                      </a:lnTo>
                      <a:lnTo>
                        <a:pt x="121" y="656"/>
                      </a:lnTo>
                      <a:lnTo>
                        <a:pt x="96" y="0"/>
                      </a:lnTo>
                      <a:lnTo>
                        <a:pt x="0" y="4"/>
                      </a:lnTo>
                      <a:close/>
                    </a:path>
                  </a:pathLst>
                </a:custGeom>
                <a:noFill/>
                <a:ln w="9525" cap="rnd">
                  <a:solidFill>
                    <a:srgbClr val="C0C0C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574" name="Group 165"/>
              <p:cNvGrpSpPr>
                <a:grpSpLocks/>
              </p:cNvGrpSpPr>
              <p:nvPr/>
            </p:nvGrpSpPr>
            <p:grpSpPr bwMode="auto">
              <a:xfrm>
                <a:off x="2308" y="2716"/>
                <a:ext cx="95" cy="84"/>
                <a:chOff x="2308" y="2716"/>
                <a:chExt cx="95" cy="84"/>
              </a:xfrm>
            </p:grpSpPr>
            <p:sp>
              <p:nvSpPr>
                <p:cNvPr id="56575" name="Freeform 163"/>
                <p:cNvSpPr>
                  <a:spLocks/>
                </p:cNvSpPr>
                <p:nvPr/>
              </p:nvSpPr>
              <p:spPr bwMode="auto">
                <a:xfrm>
                  <a:off x="2308" y="2716"/>
                  <a:ext cx="95" cy="84"/>
                </a:xfrm>
                <a:custGeom>
                  <a:avLst/>
                  <a:gdLst>
                    <a:gd name="T0" fmla="*/ 0 w 797"/>
                    <a:gd name="T1" fmla="*/ 0 h 700"/>
                    <a:gd name="T2" fmla="*/ 0 w 797"/>
                    <a:gd name="T3" fmla="*/ 0 h 700"/>
                    <a:gd name="T4" fmla="*/ 0 w 797"/>
                    <a:gd name="T5" fmla="*/ 0 h 700"/>
                    <a:gd name="T6" fmla="*/ 0 w 797"/>
                    <a:gd name="T7" fmla="*/ 0 h 700"/>
                    <a:gd name="T8" fmla="*/ 0 w 797"/>
                    <a:gd name="T9" fmla="*/ 0 h 700"/>
                    <a:gd name="T10" fmla="*/ 0 60000 65536"/>
                    <a:gd name="T11" fmla="*/ 0 60000 65536"/>
                    <a:gd name="T12" fmla="*/ 0 60000 65536"/>
                    <a:gd name="T13" fmla="*/ 0 60000 65536"/>
                    <a:gd name="T14" fmla="*/ 0 60000 65536"/>
                    <a:gd name="T15" fmla="*/ 0 w 797"/>
                    <a:gd name="T16" fmla="*/ 0 h 700"/>
                    <a:gd name="T17" fmla="*/ 797 w 797"/>
                    <a:gd name="T18" fmla="*/ 700 h 700"/>
                  </a:gdLst>
                  <a:ahLst/>
                  <a:cxnLst>
                    <a:cxn ang="T10">
                      <a:pos x="T0" y="T1"/>
                    </a:cxn>
                    <a:cxn ang="T11">
                      <a:pos x="T2" y="T3"/>
                    </a:cxn>
                    <a:cxn ang="T12">
                      <a:pos x="T4" y="T5"/>
                    </a:cxn>
                    <a:cxn ang="T13">
                      <a:pos x="T6" y="T7"/>
                    </a:cxn>
                    <a:cxn ang="T14">
                      <a:pos x="T8" y="T9"/>
                    </a:cxn>
                  </a:cxnLst>
                  <a:rect l="T15" t="T16" r="T17" b="T18"/>
                  <a:pathLst>
                    <a:path w="797" h="700">
                      <a:moveTo>
                        <a:pt x="385" y="9"/>
                      </a:moveTo>
                      <a:cubicBezTo>
                        <a:pt x="169" y="17"/>
                        <a:pt x="0" y="177"/>
                        <a:pt x="7" y="365"/>
                      </a:cubicBezTo>
                      <a:cubicBezTo>
                        <a:pt x="14" y="554"/>
                        <a:pt x="196" y="700"/>
                        <a:pt x="412" y="692"/>
                      </a:cubicBezTo>
                      <a:cubicBezTo>
                        <a:pt x="628" y="683"/>
                        <a:pt x="797" y="523"/>
                        <a:pt x="790" y="335"/>
                      </a:cubicBezTo>
                      <a:cubicBezTo>
                        <a:pt x="783" y="146"/>
                        <a:pt x="601" y="0"/>
                        <a:pt x="385" y="9"/>
                      </a:cubicBezTo>
                    </a:path>
                  </a:pathLst>
                </a:custGeom>
                <a:solidFill>
                  <a:srgbClr val="606060"/>
                </a:solidFill>
                <a:ln w="0">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576" name="Freeform 164"/>
                <p:cNvSpPr>
                  <a:spLocks/>
                </p:cNvSpPr>
                <p:nvPr/>
              </p:nvSpPr>
              <p:spPr bwMode="auto">
                <a:xfrm>
                  <a:off x="2308" y="2716"/>
                  <a:ext cx="95" cy="84"/>
                </a:xfrm>
                <a:custGeom>
                  <a:avLst/>
                  <a:gdLst>
                    <a:gd name="T0" fmla="*/ 46 w 95"/>
                    <a:gd name="T1" fmla="*/ 2 h 84"/>
                    <a:gd name="T2" fmla="*/ 0 w 95"/>
                    <a:gd name="T3" fmla="*/ 44 h 84"/>
                    <a:gd name="T4" fmla="*/ 49 w 95"/>
                    <a:gd name="T5" fmla="*/ 83 h 84"/>
                    <a:gd name="T6" fmla="*/ 94 w 95"/>
                    <a:gd name="T7" fmla="*/ 41 h 84"/>
                    <a:gd name="T8" fmla="*/ 46 w 95"/>
                    <a:gd name="T9" fmla="*/ 2 h 84"/>
                    <a:gd name="T10" fmla="*/ 0 60000 65536"/>
                    <a:gd name="T11" fmla="*/ 0 60000 65536"/>
                    <a:gd name="T12" fmla="*/ 0 60000 65536"/>
                    <a:gd name="T13" fmla="*/ 0 60000 65536"/>
                    <a:gd name="T14" fmla="*/ 0 60000 65536"/>
                    <a:gd name="T15" fmla="*/ 0 w 95"/>
                    <a:gd name="T16" fmla="*/ 0 h 84"/>
                    <a:gd name="T17" fmla="*/ 95 w 95"/>
                    <a:gd name="T18" fmla="*/ 84 h 84"/>
                  </a:gdLst>
                  <a:ahLst/>
                  <a:cxnLst>
                    <a:cxn ang="T10">
                      <a:pos x="T0" y="T1"/>
                    </a:cxn>
                    <a:cxn ang="T11">
                      <a:pos x="T2" y="T3"/>
                    </a:cxn>
                    <a:cxn ang="T12">
                      <a:pos x="T4" y="T5"/>
                    </a:cxn>
                    <a:cxn ang="T13">
                      <a:pos x="T6" y="T7"/>
                    </a:cxn>
                    <a:cxn ang="T14">
                      <a:pos x="T8" y="T9"/>
                    </a:cxn>
                  </a:cxnLst>
                  <a:rect l="T15" t="T16" r="T17" b="T18"/>
                  <a:pathLst>
                    <a:path w="95" h="84">
                      <a:moveTo>
                        <a:pt x="46" y="2"/>
                      </a:moveTo>
                      <a:cubicBezTo>
                        <a:pt x="20" y="2"/>
                        <a:pt x="0" y="22"/>
                        <a:pt x="0" y="44"/>
                      </a:cubicBezTo>
                      <a:cubicBezTo>
                        <a:pt x="1" y="67"/>
                        <a:pt x="23" y="84"/>
                        <a:pt x="49" y="83"/>
                      </a:cubicBezTo>
                      <a:cubicBezTo>
                        <a:pt x="75" y="82"/>
                        <a:pt x="95" y="63"/>
                        <a:pt x="94" y="41"/>
                      </a:cubicBezTo>
                      <a:cubicBezTo>
                        <a:pt x="94" y="18"/>
                        <a:pt x="72" y="0"/>
                        <a:pt x="46" y="2"/>
                      </a:cubicBezTo>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nvGrpSpPr>
            <p:cNvPr id="56367" name="Group 176"/>
            <p:cNvGrpSpPr>
              <a:grpSpLocks/>
            </p:cNvGrpSpPr>
            <p:nvPr/>
          </p:nvGrpSpPr>
          <p:grpSpPr bwMode="auto">
            <a:xfrm>
              <a:off x="2441" y="2090"/>
              <a:ext cx="96" cy="731"/>
              <a:chOff x="2441" y="2090"/>
              <a:chExt cx="96" cy="731"/>
            </a:xfrm>
          </p:grpSpPr>
          <p:grpSp>
            <p:nvGrpSpPr>
              <p:cNvPr id="56563" name="Group 169"/>
              <p:cNvGrpSpPr>
                <a:grpSpLocks/>
              </p:cNvGrpSpPr>
              <p:nvPr/>
            </p:nvGrpSpPr>
            <p:grpSpPr bwMode="auto">
              <a:xfrm>
                <a:off x="2442" y="2090"/>
                <a:ext cx="94" cy="83"/>
                <a:chOff x="2442" y="2090"/>
                <a:chExt cx="94" cy="83"/>
              </a:xfrm>
            </p:grpSpPr>
            <p:sp>
              <p:nvSpPr>
                <p:cNvPr id="56570" name="Oval 167"/>
                <p:cNvSpPr>
                  <a:spLocks noChangeArrowheads="1"/>
                </p:cNvSpPr>
                <p:nvPr/>
              </p:nvSpPr>
              <p:spPr bwMode="auto">
                <a:xfrm>
                  <a:off x="2442" y="2090"/>
                  <a:ext cx="94" cy="83"/>
                </a:xfrm>
                <a:prstGeom prst="ellipse">
                  <a:avLst/>
                </a:prstGeom>
                <a:solidFill>
                  <a:srgbClr val="606060"/>
                </a:solidFill>
                <a:ln w="0">
                  <a:solidFill>
                    <a:srgbClr val="000000"/>
                  </a:solidFill>
                  <a:round/>
                  <a:headEnd/>
                  <a:tailEnd/>
                </a:ln>
              </p:spPr>
              <p:txBody>
                <a:bodyPr/>
                <a:lstStyle>
                  <a:lvl1pPr>
                    <a:lnSpc>
                      <a:spcPct val="95000"/>
                    </a:lnSpc>
                    <a:spcBef>
                      <a:spcPct val="40000"/>
                    </a:spcBef>
                    <a:buClr>
                      <a:srgbClr val="F42A41"/>
                    </a:buClr>
                    <a:buSzPct val="90000"/>
                    <a:buBlip>
                      <a:blip r:embed="rId3"/>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zh-CN" sz="2400" b="0" i="0" u="none" strike="noStrike" kern="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6571" name="Oval 168"/>
                <p:cNvSpPr>
                  <a:spLocks noChangeArrowheads="1"/>
                </p:cNvSpPr>
                <p:nvPr/>
              </p:nvSpPr>
              <p:spPr bwMode="auto">
                <a:xfrm>
                  <a:off x="2442" y="2090"/>
                  <a:ext cx="94" cy="82"/>
                </a:xfrm>
                <a:prstGeom prst="ellipse">
                  <a:avLst/>
                </a:prstGeom>
                <a:noFill/>
                <a:ln w="9525" cap="rnd">
                  <a:solidFill>
                    <a:srgbClr val="C0C0C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5000"/>
                    </a:lnSpc>
                    <a:spcBef>
                      <a:spcPct val="40000"/>
                    </a:spcBef>
                    <a:buClr>
                      <a:srgbClr val="F42A41"/>
                    </a:buClr>
                    <a:buSzPct val="90000"/>
                    <a:buBlip>
                      <a:blip r:embed="rId3"/>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zh-CN" sz="2400" b="0" i="0" u="none" strike="noStrike" kern="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56564" name="Group 172"/>
              <p:cNvGrpSpPr>
                <a:grpSpLocks/>
              </p:cNvGrpSpPr>
              <p:nvPr/>
            </p:nvGrpSpPr>
            <p:grpSpPr bwMode="auto">
              <a:xfrm>
                <a:off x="2441" y="2127"/>
                <a:ext cx="96" cy="657"/>
                <a:chOff x="2441" y="2127"/>
                <a:chExt cx="96" cy="657"/>
              </a:xfrm>
            </p:grpSpPr>
            <p:sp>
              <p:nvSpPr>
                <p:cNvPr id="56568" name="Rectangle 170"/>
                <p:cNvSpPr>
                  <a:spLocks noChangeArrowheads="1"/>
                </p:cNvSpPr>
                <p:nvPr/>
              </p:nvSpPr>
              <p:spPr bwMode="auto">
                <a:xfrm>
                  <a:off x="2441" y="2127"/>
                  <a:ext cx="96" cy="657"/>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5000"/>
                    </a:lnSpc>
                    <a:spcBef>
                      <a:spcPct val="40000"/>
                    </a:spcBef>
                    <a:buClr>
                      <a:srgbClr val="F42A41"/>
                    </a:buClr>
                    <a:buSzPct val="90000"/>
                    <a:buBlip>
                      <a:blip r:embed="rId3"/>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zh-CN" sz="2400" b="0" i="0" u="none" strike="noStrike" kern="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6569" name="Rectangle 171"/>
                <p:cNvSpPr>
                  <a:spLocks noChangeArrowheads="1"/>
                </p:cNvSpPr>
                <p:nvPr/>
              </p:nvSpPr>
              <p:spPr bwMode="auto">
                <a:xfrm>
                  <a:off x="2441" y="2127"/>
                  <a:ext cx="96" cy="657"/>
                </a:xfrm>
                <a:prstGeom prst="rect">
                  <a:avLst/>
                </a:prstGeom>
                <a:noFill/>
                <a:ln w="9525" cap="rnd">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95000"/>
                    </a:lnSpc>
                    <a:spcBef>
                      <a:spcPct val="40000"/>
                    </a:spcBef>
                    <a:buClr>
                      <a:srgbClr val="F42A41"/>
                    </a:buClr>
                    <a:buSzPct val="90000"/>
                    <a:buBlip>
                      <a:blip r:embed="rId3"/>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zh-CN" sz="2400" b="0" i="0" u="none" strike="noStrike" kern="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56565" name="Group 175"/>
              <p:cNvGrpSpPr>
                <a:grpSpLocks/>
              </p:cNvGrpSpPr>
              <p:nvPr/>
            </p:nvGrpSpPr>
            <p:grpSpPr bwMode="auto">
              <a:xfrm>
                <a:off x="2442" y="2739"/>
                <a:ext cx="94" cy="82"/>
                <a:chOff x="2442" y="2739"/>
                <a:chExt cx="94" cy="82"/>
              </a:xfrm>
            </p:grpSpPr>
            <p:sp>
              <p:nvSpPr>
                <p:cNvPr id="56566" name="Oval 173"/>
                <p:cNvSpPr>
                  <a:spLocks noChangeArrowheads="1"/>
                </p:cNvSpPr>
                <p:nvPr/>
              </p:nvSpPr>
              <p:spPr bwMode="auto">
                <a:xfrm>
                  <a:off x="2442" y="2739"/>
                  <a:ext cx="94" cy="82"/>
                </a:xfrm>
                <a:prstGeom prst="ellipse">
                  <a:avLst/>
                </a:prstGeom>
                <a:solidFill>
                  <a:srgbClr val="606060"/>
                </a:solidFill>
                <a:ln w="0">
                  <a:solidFill>
                    <a:srgbClr val="000000"/>
                  </a:solidFill>
                  <a:round/>
                  <a:headEnd/>
                  <a:tailEnd/>
                </a:ln>
              </p:spPr>
              <p:txBody>
                <a:bodyPr/>
                <a:lstStyle>
                  <a:lvl1pPr>
                    <a:lnSpc>
                      <a:spcPct val="95000"/>
                    </a:lnSpc>
                    <a:spcBef>
                      <a:spcPct val="40000"/>
                    </a:spcBef>
                    <a:buClr>
                      <a:srgbClr val="F42A41"/>
                    </a:buClr>
                    <a:buSzPct val="90000"/>
                    <a:buBlip>
                      <a:blip r:embed="rId3"/>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zh-CN" sz="2400" b="0" i="0" u="none" strike="noStrike" kern="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6567" name="Oval 174"/>
                <p:cNvSpPr>
                  <a:spLocks noChangeArrowheads="1"/>
                </p:cNvSpPr>
                <p:nvPr/>
              </p:nvSpPr>
              <p:spPr bwMode="auto">
                <a:xfrm>
                  <a:off x="2442" y="2739"/>
                  <a:ext cx="94" cy="82"/>
                </a:xfrm>
                <a:prstGeom prst="ellipse">
                  <a:avLst/>
                </a:prstGeom>
                <a:noFill/>
                <a:ln w="9525" cap="rnd">
                  <a:solidFill>
                    <a:srgbClr val="C0C0C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5000"/>
                    </a:lnSpc>
                    <a:spcBef>
                      <a:spcPct val="40000"/>
                    </a:spcBef>
                    <a:buClr>
                      <a:srgbClr val="F42A41"/>
                    </a:buClr>
                    <a:buSzPct val="90000"/>
                    <a:buBlip>
                      <a:blip r:embed="rId3"/>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zh-CN" sz="2400" b="0" i="0" u="none" strike="noStrike" kern="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grpSp>
          <p:nvGrpSpPr>
            <p:cNvPr id="56368" name="Group 179"/>
            <p:cNvGrpSpPr>
              <a:grpSpLocks/>
            </p:cNvGrpSpPr>
            <p:nvPr/>
          </p:nvGrpSpPr>
          <p:grpSpPr bwMode="auto">
            <a:xfrm>
              <a:off x="2088" y="1859"/>
              <a:ext cx="802" cy="168"/>
              <a:chOff x="2088" y="1859"/>
              <a:chExt cx="802" cy="168"/>
            </a:xfrm>
          </p:grpSpPr>
          <p:sp>
            <p:nvSpPr>
              <p:cNvPr id="56561" name="Freeform 177"/>
              <p:cNvSpPr>
                <a:spLocks/>
              </p:cNvSpPr>
              <p:nvPr/>
            </p:nvSpPr>
            <p:spPr bwMode="auto">
              <a:xfrm>
                <a:off x="2088" y="1859"/>
                <a:ext cx="802" cy="168"/>
              </a:xfrm>
              <a:custGeom>
                <a:avLst/>
                <a:gdLst>
                  <a:gd name="T0" fmla="*/ 0 w 802"/>
                  <a:gd name="T1" fmla="*/ 0 h 168"/>
                  <a:gd name="T2" fmla="*/ 0 w 802"/>
                  <a:gd name="T3" fmla="*/ 82 h 168"/>
                  <a:gd name="T4" fmla="*/ 5 w 802"/>
                  <a:gd name="T5" fmla="*/ 95 h 168"/>
                  <a:gd name="T6" fmla="*/ 21 w 802"/>
                  <a:gd name="T7" fmla="*/ 109 h 168"/>
                  <a:gd name="T8" fmla="*/ 39 w 802"/>
                  <a:gd name="T9" fmla="*/ 119 h 168"/>
                  <a:gd name="T10" fmla="*/ 62 w 802"/>
                  <a:gd name="T11" fmla="*/ 128 h 168"/>
                  <a:gd name="T12" fmla="*/ 93 w 802"/>
                  <a:gd name="T13" fmla="*/ 137 h 168"/>
                  <a:gd name="T14" fmla="*/ 135 w 802"/>
                  <a:gd name="T15" fmla="*/ 148 h 168"/>
                  <a:gd name="T16" fmla="*/ 185 w 802"/>
                  <a:gd name="T17" fmla="*/ 155 h 168"/>
                  <a:gd name="T18" fmla="*/ 233 w 802"/>
                  <a:gd name="T19" fmla="*/ 162 h 168"/>
                  <a:gd name="T20" fmla="*/ 292 w 802"/>
                  <a:gd name="T21" fmla="*/ 166 h 168"/>
                  <a:gd name="T22" fmla="*/ 350 w 802"/>
                  <a:gd name="T23" fmla="*/ 168 h 168"/>
                  <a:gd name="T24" fmla="*/ 402 w 802"/>
                  <a:gd name="T25" fmla="*/ 168 h 168"/>
                  <a:gd name="T26" fmla="*/ 456 w 802"/>
                  <a:gd name="T27" fmla="*/ 168 h 168"/>
                  <a:gd name="T28" fmla="*/ 509 w 802"/>
                  <a:gd name="T29" fmla="*/ 166 h 168"/>
                  <a:gd name="T30" fmla="*/ 561 w 802"/>
                  <a:gd name="T31" fmla="*/ 162 h 168"/>
                  <a:gd name="T32" fmla="*/ 611 w 802"/>
                  <a:gd name="T33" fmla="*/ 157 h 168"/>
                  <a:gd name="T34" fmla="*/ 658 w 802"/>
                  <a:gd name="T35" fmla="*/ 149 h 168"/>
                  <a:gd name="T36" fmla="*/ 681 w 802"/>
                  <a:gd name="T37" fmla="*/ 145 h 168"/>
                  <a:gd name="T38" fmla="*/ 703 w 802"/>
                  <a:gd name="T39" fmla="*/ 139 h 168"/>
                  <a:gd name="T40" fmla="*/ 723 w 802"/>
                  <a:gd name="T41" fmla="*/ 135 h 168"/>
                  <a:gd name="T42" fmla="*/ 736 w 802"/>
                  <a:gd name="T43" fmla="*/ 131 h 168"/>
                  <a:gd name="T44" fmla="*/ 748 w 802"/>
                  <a:gd name="T45" fmla="*/ 127 h 168"/>
                  <a:gd name="T46" fmla="*/ 761 w 802"/>
                  <a:gd name="T47" fmla="*/ 122 h 168"/>
                  <a:gd name="T48" fmla="*/ 773 w 802"/>
                  <a:gd name="T49" fmla="*/ 115 h 168"/>
                  <a:gd name="T50" fmla="*/ 783 w 802"/>
                  <a:gd name="T51" fmla="*/ 108 h 168"/>
                  <a:gd name="T52" fmla="*/ 795 w 802"/>
                  <a:gd name="T53" fmla="*/ 97 h 168"/>
                  <a:gd name="T54" fmla="*/ 801 w 802"/>
                  <a:gd name="T55" fmla="*/ 89 h 168"/>
                  <a:gd name="T56" fmla="*/ 802 w 802"/>
                  <a:gd name="T57" fmla="*/ 80 h 168"/>
                  <a:gd name="T58" fmla="*/ 802 w 802"/>
                  <a:gd name="T59" fmla="*/ 73 h 168"/>
                  <a:gd name="T60" fmla="*/ 802 w 802"/>
                  <a:gd name="T61" fmla="*/ 0 h 168"/>
                  <a:gd name="T62" fmla="*/ 0 w 802"/>
                  <a:gd name="T63" fmla="*/ 0 h 1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02"/>
                  <a:gd name="T97" fmla="*/ 0 h 168"/>
                  <a:gd name="T98" fmla="*/ 802 w 802"/>
                  <a:gd name="T99" fmla="*/ 168 h 1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02" h="168">
                    <a:moveTo>
                      <a:pt x="0" y="0"/>
                    </a:moveTo>
                    <a:lnTo>
                      <a:pt x="0" y="82"/>
                    </a:lnTo>
                    <a:lnTo>
                      <a:pt x="5" y="95"/>
                    </a:lnTo>
                    <a:lnTo>
                      <a:pt x="21" y="109"/>
                    </a:lnTo>
                    <a:lnTo>
                      <a:pt x="39" y="119"/>
                    </a:lnTo>
                    <a:lnTo>
                      <a:pt x="62" y="128"/>
                    </a:lnTo>
                    <a:lnTo>
                      <a:pt x="93" y="137"/>
                    </a:lnTo>
                    <a:lnTo>
                      <a:pt x="135" y="148"/>
                    </a:lnTo>
                    <a:lnTo>
                      <a:pt x="185" y="155"/>
                    </a:lnTo>
                    <a:lnTo>
                      <a:pt x="233" y="162"/>
                    </a:lnTo>
                    <a:lnTo>
                      <a:pt x="292" y="166"/>
                    </a:lnTo>
                    <a:lnTo>
                      <a:pt x="350" y="168"/>
                    </a:lnTo>
                    <a:lnTo>
                      <a:pt x="402" y="168"/>
                    </a:lnTo>
                    <a:lnTo>
                      <a:pt x="456" y="168"/>
                    </a:lnTo>
                    <a:lnTo>
                      <a:pt x="509" y="166"/>
                    </a:lnTo>
                    <a:lnTo>
                      <a:pt x="561" y="162"/>
                    </a:lnTo>
                    <a:lnTo>
                      <a:pt x="611" y="157"/>
                    </a:lnTo>
                    <a:lnTo>
                      <a:pt x="658" y="149"/>
                    </a:lnTo>
                    <a:lnTo>
                      <a:pt x="681" y="145"/>
                    </a:lnTo>
                    <a:lnTo>
                      <a:pt x="703" y="139"/>
                    </a:lnTo>
                    <a:lnTo>
                      <a:pt x="723" y="135"/>
                    </a:lnTo>
                    <a:lnTo>
                      <a:pt x="736" y="131"/>
                    </a:lnTo>
                    <a:lnTo>
                      <a:pt x="748" y="127"/>
                    </a:lnTo>
                    <a:lnTo>
                      <a:pt x="761" y="122"/>
                    </a:lnTo>
                    <a:lnTo>
                      <a:pt x="773" y="115"/>
                    </a:lnTo>
                    <a:lnTo>
                      <a:pt x="783" y="108"/>
                    </a:lnTo>
                    <a:lnTo>
                      <a:pt x="795" y="97"/>
                    </a:lnTo>
                    <a:lnTo>
                      <a:pt x="801" y="89"/>
                    </a:lnTo>
                    <a:lnTo>
                      <a:pt x="802" y="80"/>
                    </a:lnTo>
                    <a:lnTo>
                      <a:pt x="802" y="73"/>
                    </a:lnTo>
                    <a:lnTo>
                      <a:pt x="802" y="0"/>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562" name="Freeform 178"/>
              <p:cNvSpPr>
                <a:spLocks/>
              </p:cNvSpPr>
              <p:nvPr/>
            </p:nvSpPr>
            <p:spPr bwMode="auto">
              <a:xfrm>
                <a:off x="2088" y="1859"/>
                <a:ext cx="802" cy="168"/>
              </a:xfrm>
              <a:custGeom>
                <a:avLst/>
                <a:gdLst>
                  <a:gd name="T0" fmla="*/ 0 w 802"/>
                  <a:gd name="T1" fmla="*/ 0 h 168"/>
                  <a:gd name="T2" fmla="*/ 0 w 802"/>
                  <a:gd name="T3" fmla="*/ 82 h 168"/>
                  <a:gd name="T4" fmla="*/ 5 w 802"/>
                  <a:gd name="T5" fmla="*/ 95 h 168"/>
                  <a:gd name="T6" fmla="*/ 21 w 802"/>
                  <a:gd name="T7" fmla="*/ 109 h 168"/>
                  <a:gd name="T8" fmla="*/ 39 w 802"/>
                  <a:gd name="T9" fmla="*/ 119 h 168"/>
                  <a:gd name="T10" fmla="*/ 62 w 802"/>
                  <a:gd name="T11" fmla="*/ 128 h 168"/>
                  <a:gd name="T12" fmla="*/ 93 w 802"/>
                  <a:gd name="T13" fmla="*/ 137 h 168"/>
                  <a:gd name="T14" fmla="*/ 135 w 802"/>
                  <a:gd name="T15" fmla="*/ 148 h 168"/>
                  <a:gd name="T16" fmla="*/ 185 w 802"/>
                  <a:gd name="T17" fmla="*/ 155 h 168"/>
                  <a:gd name="T18" fmla="*/ 233 w 802"/>
                  <a:gd name="T19" fmla="*/ 162 h 168"/>
                  <a:gd name="T20" fmla="*/ 292 w 802"/>
                  <a:gd name="T21" fmla="*/ 166 h 168"/>
                  <a:gd name="T22" fmla="*/ 350 w 802"/>
                  <a:gd name="T23" fmla="*/ 168 h 168"/>
                  <a:gd name="T24" fmla="*/ 402 w 802"/>
                  <a:gd name="T25" fmla="*/ 168 h 168"/>
                  <a:gd name="T26" fmla="*/ 456 w 802"/>
                  <a:gd name="T27" fmla="*/ 168 h 168"/>
                  <a:gd name="T28" fmla="*/ 509 w 802"/>
                  <a:gd name="T29" fmla="*/ 166 h 168"/>
                  <a:gd name="T30" fmla="*/ 561 w 802"/>
                  <a:gd name="T31" fmla="*/ 162 h 168"/>
                  <a:gd name="T32" fmla="*/ 611 w 802"/>
                  <a:gd name="T33" fmla="*/ 157 h 168"/>
                  <a:gd name="T34" fmla="*/ 658 w 802"/>
                  <a:gd name="T35" fmla="*/ 149 h 168"/>
                  <a:gd name="T36" fmla="*/ 681 w 802"/>
                  <a:gd name="T37" fmla="*/ 145 h 168"/>
                  <a:gd name="T38" fmla="*/ 703 w 802"/>
                  <a:gd name="T39" fmla="*/ 139 h 168"/>
                  <a:gd name="T40" fmla="*/ 723 w 802"/>
                  <a:gd name="T41" fmla="*/ 135 h 168"/>
                  <a:gd name="T42" fmla="*/ 736 w 802"/>
                  <a:gd name="T43" fmla="*/ 131 h 168"/>
                  <a:gd name="T44" fmla="*/ 748 w 802"/>
                  <a:gd name="T45" fmla="*/ 127 h 168"/>
                  <a:gd name="T46" fmla="*/ 761 w 802"/>
                  <a:gd name="T47" fmla="*/ 122 h 168"/>
                  <a:gd name="T48" fmla="*/ 773 w 802"/>
                  <a:gd name="T49" fmla="*/ 115 h 168"/>
                  <a:gd name="T50" fmla="*/ 783 w 802"/>
                  <a:gd name="T51" fmla="*/ 108 h 168"/>
                  <a:gd name="T52" fmla="*/ 795 w 802"/>
                  <a:gd name="T53" fmla="*/ 97 h 168"/>
                  <a:gd name="T54" fmla="*/ 801 w 802"/>
                  <a:gd name="T55" fmla="*/ 89 h 168"/>
                  <a:gd name="T56" fmla="*/ 802 w 802"/>
                  <a:gd name="T57" fmla="*/ 80 h 168"/>
                  <a:gd name="T58" fmla="*/ 802 w 802"/>
                  <a:gd name="T59" fmla="*/ 73 h 168"/>
                  <a:gd name="T60" fmla="*/ 802 w 802"/>
                  <a:gd name="T61" fmla="*/ 0 h 168"/>
                  <a:gd name="T62" fmla="*/ 0 w 802"/>
                  <a:gd name="T63" fmla="*/ 0 h 1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02"/>
                  <a:gd name="T97" fmla="*/ 0 h 168"/>
                  <a:gd name="T98" fmla="*/ 802 w 802"/>
                  <a:gd name="T99" fmla="*/ 168 h 1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02" h="168">
                    <a:moveTo>
                      <a:pt x="0" y="0"/>
                    </a:moveTo>
                    <a:lnTo>
                      <a:pt x="0" y="82"/>
                    </a:lnTo>
                    <a:lnTo>
                      <a:pt x="5" y="95"/>
                    </a:lnTo>
                    <a:lnTo>
                      <a:pt x="21" y="109"/>
                    </a:lnTo>
                    <a:lnTo>
                      <a:pt x="39" y="119"/>
                    </a:lnTo>
                    <a:lnTo>
                      <a:pt x="62" y="128"/>
                    </a:lnTo>
                    <a:lnTo>
                      <a:pt x="93" y="137"/>
                    </a:lnTo>
                    <a:lnTo>
                      <a:pt x="135" y="148"/>
                    </a:lnTo>
                    <a:lnTo>
                      <a:pt x="185" y="155"/>
                    </a:lnTo>
                    <a:lnTo>
                      <a:pt x="233" y="162"/>
                    </a:lnTo>
                    <a:lnTo>
                      <a:pt x="292" y="166"/>
                    </a:lnTo>
                    <a:lnTo>
                      <a:pt x="350" y="168"/>
                    </a:lnTo>
                    <a:lnTo>
                      <a:pt x="402" y="168"/>
                    </a:lnTo>
                    <a:lnTo>
                      <a:pt x="456" y="168"/>
                    </a:lnTo>
                    <a:lnTo>
                      <a:pt x="509" y="166"/>
                    </a:lnTo>
                    <a:lnTo>
                      <a:pt x="561" y="162"/>
                    </a:lnTo>
                    <a:lnTo>
                      <a:pt x="611" y="157"/>
                    </a:lnTo>
                    <a:lnTo>
                      <a:pt x="658" y="149"/>
                    </a:lnTo>
                    <a:lnTo>
                      <a:pt x="681" y="145"/>
                    </a:lnTo>
                    <a:lnTo>
                      <a:pt x="703" y="139"/>
                    </a:lnTo>
                    <a:lnTo>
                      <a:pt x="723" y="135"/>
                    </a:lnTo>
                    <a:lnTo>
                      <a:pt x="736" y="131"/>
                    </a:lnTo>
                    <a:lnTo>
                      <a:pt x="748" y="127"/>
                    </a:lnTo>
                    <a:lnTo>
                      <a:pt x="761" y="122"/>
                    </a:lnTo>
                    <a:lnTo>
                      <a:pt x="773" y="115"/>
                    </a:lnTo>
                    <a:lnTo>
                      <a:pt x="783" y="108"/>
                    </a:lnTo>
                    <a:lnTo>
                      <a:pt x="795" y="97"/>
                    </a:lnTo>
                    <a:lnTo>
                      <a:pt x="801" y="89"/>
                    </a:lnTo>
                    <a:lnTo>
                      <a:pt x="802" y="80"/>
                    </a:lnTo>
                    <a:lnTo>
                      <a:pt x="802" y="73"/>
                    </a:lnTo>
                    <a:lnTo>
                      <a:pt x="802" y="0"/>
                    </a:lnTo>
                    <a:lnTo>
                      <a:pt x="0" y="0"/>
                    </a:lnTo>
                    <a:close/>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369" name="Group 182"/>
            <p:cNvGrpSpPr>
              <a:grpSpLocks/>
            </p:cNvGrpSpPr>
            <p:nvPr/>
          </p:nvGrpSpPr>
          <p:grpSpPr bwMode="auto">
            <a:xfrm>
              <a:off x="2087" y="1771"/>
              <a:ext cx="803" cy="178"/>
              <a:chOff x="2087" y="1771"/>
              <a:chExt cx="803" cy="178"/>
            </a:xfrm>
          </p:grpSpPr>
          <p:sp>
            <p:nvSpPr>
              <p:cNvPr id="56559" name="Oval 180"/>
              <p:cNvSpPr>
                <a:spLocks noChangeArrowheads="1"/>
              </p:cNvSpPr>
              <p:nvPr/>
            </p:nvSpPr>
            <p:spPr bwMode="auto">
              <a:xfrm>
                <a:off x="2087" y="1771"/>
                <a:ext cx="803" cy="178"/>
              </a:xfrm>
              <a:prstGeom prst="ellipse">
                <a:avLst/>
              </a:prstGeom>
              <a:solidFill>
                <a:srgbClr val="C0C0C0"/>
              </a:solidFill>
              <a:ln w="0">
                <a:solidFill>
                  <a:srgbClr val="000000"/>
                </a:solidFill>
                <a:round/>
                <a:headEnd/>
                <a:tailEnd/>
              </a:ln>
            </p:spPr>
            <p:txBody>
              <a:bodyPr/>
              <a:lstStyle>
                <a:lvl1pPr>
                  <a:lnSpc>
                    <a:spcPct val="95000"/>
                  </a:lnSpc>
                  <a:spcBef>
                    <a:spcPct val="40000"/>
                  </a:spcBef>
                  <a:buClr>
                    <a:srgbClr val="F42A41"/>
                  </a:buClr>
                  <a:buSzPct val="90000"/>
                  <a:buBlip>
                    <a:blip r:embed="rId3"/>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zh-CN" sz="2400" b="0" i="0" u="none" strike="noStrike" kern="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6560" name="Oval 181"/>
              <p:cNvSpPr>
                <a:spLocks noChangeArrowheads="1"/>
              </p:cNvSpPr>
              <p:nvPr/>
            </p:nvSpPr>
            <p:spPr bwMode="auto">
              <a:xfrm>
                <a:off x="2087" y="1771"/>
                <a:ext cx="803" cy="178"/>
              </a:xfrm>
              <a:prstGeom prst="ellipse">
                <a:avLst/>
              </a:prstGeom>
              <a:noFill/>
              <a:ln w="9525" cap="rnd">
                <a:solidFill>
                  <a:srgbClr val="C0C0C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5000"/>
                  </a:lnSpc>
                  <a:spcBef>
                    <a:spcPct val="40000"/>
                  </a:spcBef>
                  <a:buClr>
                    <a:srgbClr val="F42A41"/>
                  </a:buClr>
                  <a:buSzPct val="90000"/>
                  <a:buBlip>
                    <a:blip r:embed="rId3"/>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zh-CN" sz="2400" b="0" i="0" u="none" strike="noStrike" kern="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56370" name="Group 193"/>
            <p:cNvGrpSpPr>
              <a:grpSpLocks/>
            </p:cNvGrpSpPr>
            <p:nvPr/>
          </p:nvGrpSpPr>
          <p:grpSpPr bwMode="auto">
            <a:xfrm>
              <a:off x="2133" y="1780"/>
              <a:ext cx="711" cy="156"/>
              <a:chOff x="2133" y="1780"/>
              <a:chExt cx="711" cy="156"/>
            </a:xfrm>
          </p:grpSpPr>
          <p:grpSp>
            <p:nvGrpSpPr>
              <p:cNvPr id="56549" name="Group 185"/>
              <p:cNvGrpSpPr>
                <a:grpSpLocks/>
              </p:cNvGrpSpPr>
              <p:nvPr/>
            </p:nvGrpSpPr>
            <p:grpSpPr bwMode="auto">
              <a:xfrm>
                <a:off x="2157" y="1790"/>
                <a:ext cx="663" cy="138"/>
                <a:chOff x="2157" y="1790"/>
                <a:chExt cx="663" cy="138"/>
              </a:xfrm>
            </p:grpSpPr>
            <p:sp>
              <p:nvSpPr>
                <p:cNvPr id="56557" name="Oval 183"/>
                <p:cNvSpPr>
                  <a:spLocks noChangeArrowheads="1"/>
                </p:cNvSpPr>
                <p:nvPr/>
              </p:nvSpPr>
              <p:spPr bwMode="auto">
                <a:xfrm>
                  <a:off x="2157" y="1790"/>
                  <a:ext cx="663" cy="138"/>
                </a:xfrm>
                <a:prstGeom prst="ellipse">
                  <a:avLst/>
                </a:prstGeom>
                <a:solidFill>
                  <a:srgbClr val="606060"/>
                </a:solidFill>
                <a:ln w="0">
                  <a:solidFill>
                    <a:srgbClr val="000000"/>
                  </a:solidFill>
                  <a:round/>
                  <a:headEnd/>
                  <a:tailEnd/>
                </a:ln>
              </p:spPr>
              <p:txBody>
                <a:bodyPr/>
                <a:lstStyle>
                  <a:lvl1pPr>
                    <a:lnSpc>
                      <a:spcPct val="95000"/>
                    </a:lnSpc>
                    <a:spcBef>
                      <a:spcPct val="40000"/>
                    </a:spcBef>
                    <a:buClr>
                      <a:srgbClr val="F42A41"/>
                    </a:buClr>
                    <a:buSzPct val="90000"/>
                    <a:buBlip>
                      <a:blip r:embed="rId3"/>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zh-CN" sz="2400" b="0" i="0" u="none" strike="noStrike" kern="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6558" name="Oval 184"/>
                <p:cNvSpPr>
                  <a:spLocks noChangeArrowheads="1"/>
                </p:cNvSpPr>
                <p:nvPr/>
              </p:nvSpPr>
              <p:spPr bwMode="auto">
                <a:xfrm>
                  <a:off x="2157" y="1790"/>
                  <a:ext cx="663" cy="138"/>
                </a:xfrm>
                <a:prstGeom prst="ellipse">
                  <a:avLst/>
                </a:prstGeom>
                <a:noFill/>
                <a:ln w="9525" cap="rnd">
                  <a:solidFill>
                    <a:srgbClr val="C0C0C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5000"/>
                    </a:lnSpc>
                    <a:spcBef>
                      <a:spcPct val="40000"/>
                    </a:spcBef>
                    <a:buClr>
                      <a:srgbClr val="F42A41"/>
                    </a:buClr>
                    <a:buSzPct val="90000"/>
                    <a:buBlip>
                      <a:blip r:embed="rId3"/>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zh-CN" sz="2400" b="0" i="0" u="none" strike="noStrike" kern="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56550" name="Group 192"/>
              <p:cNvGrpSpPr>
                <a:grpSpLocks/>
              </p:cNvGrpSpPr>
              <p:nvPr/>
            </p:nvGrpSpPr>
            <p:grpSpPr bwMode="auto">
              <a:xfrm>
                <a:off x="2133" y="1780"/>
                <a:ext cx="711" cy="156"/>
                <a:chOff x="2133" y="1780"/>
                <a:chExt cx="711" cy="156"/>
              </a:xfrm>
            </p:grpSpPr>
            <p:grpSp>
              <p:nvGrpSpPr>
                <p:cNvPr id="56551" name="Group 188"/>
                <p:cNvGrpSpPr>
                  <a:grpSpLocks/>
                </p:cNvGrpSpPr>
                <p:nvPr/>
              </p:nvGrpSpPr>
              <p:grpSpPr bwMode="auto">
                <a:xfrm>
                  <a:off x="2133" y="1780"/>
                  <a:ext cx="356" cy="153"/>
                  <a:chOff x="2133" y="1780"/>
                  <a:chExt cx="356" cy="153"/>
                </a:xfrm>
              </p:grpSpPr>
              <p:sp>
                <p:nvSpPr>
                  <p:cNvPr id="56555" name="Freeform 186"/>
                  <p:cNvSpPr>
                    <a:spLocks/>
                  </p:cNvSpPr>
                  <p:nvPr/>
                </p:nvSpPr>
                <p:spPr bwMode="auto">
                  <a:xfrm>
                    <a:off x="2133" y="1780"/>
                    <a:ext cx="356" cy="153"/>
                  </a:xfrm>
                  <a:custGeom>
                    <a:avLst/>
                    <a:gdLst>
                      <a:gd name="T0" fmla="*/ 356 w 356"/>
                      <a:gd name="T1" fmla="*/ 80 h 153"/>
                      <a:gd name="T2" fmla="*/ 318 w 356"/>
                      <a:gd name="T3" fmla="*/ 153 h 153"/>
                      <a:gd name="T4" fmla="*/ 238 w 356"/>
                      <a:gd name="T5" fmla="*/ 153 h 153"/>
                      <a:gd name="T6" fmla="*/ 356 w 356"/>
                      <a:gd name="T7" fmla="*/ 80 h 153"/>
                      <a:gd name="T8" fmla="*/ 147 w 356"/>
                      <a:gd name="T9" fmla="*/ 146 h 153"/>
                      <a:gd name="T10" fmla="*/ 95 w 356"/>
                      <a:gd name="T11" fmla="*/ 132 h 153"/>
                      <a:gd name="T12" fmla="*/ 356 w 356"/>
                      <a:gd name="T13" fmla="*/ 80 h 153"/>
                      <a:gd name="T14" fmla="*/ 0 w 356"/>
                      <a:gd name="T15" fmla="*/ 111 h 153"/>
                      <a:gd name="T16" fmla="*/ 0 w 356"/>
                      <a:gd name="T17" fmla="*/ 69 h 153"/>
                      <a:gd name="T18" fmla="*/ 356 w 356"/>
                      <a:gd name="T19" fmla="*/ 80 h 153"/>
                      <a:gd name="T20" fmla="*/ 48 w 356"/>
                      <a:gd name="T21" fmla="*/ 48 h 153"/>
                      <a:gd name="T22" fmla="*/ 72 w 356"/>
                      <a:gd name="T23" fmla="*/ 27 h 153"/>
                      <a:gd name="T24" fmla="*/ 356 w 356"/>
                      <a:gd name="T25" fmla="*/ 80 h 153"/>
                      <a:gd name="T26" fmla="*/ 151 w 356"/>
                      <a:gd name="T27" fmla="*/ 15 h 153"/>
                      <a:gd name="T28" fmla="*/ 198 w 356"/>
                      <a:gd name="T29" fmla="*/ 5 h 153"/>
                      <a:gd name="T30" fmla="*/ 356 w 356"/>
                      <a:gd name="T31" fmla="*/ 80 h 153"/>
                      <a:gd name="T32" fmla="*/ 271 w 356"/>
                      <a:gd name="T33" fmla="*/ 2 h 153"/>
                      <a:gd name="T34" fmla="*/ 332 w 356"/>
                      <a:gd name="T35" fmla="*/ 0 h 153"/>
                      <a:gd name="T36" fmla="*/ 356 w 356"/>
                      <a:gd name="T37" fmla="*/ 80 h 1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56"/>
                      <a:gd name="T58" fmla="*/ 0 h 153"/>
                      <a:gd name="T59" fmla="*/ 356 w 356"/>
                      <a:gd name="T60" fmla="*/ 153 h 15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56" h="153">
                        <a:moveTo>
                          <a:pt x="356" y="80"/>
                        </a:moveTo>
                        <a:lnTo>
                          <a:pt x="318" y="153"/>
                        </a:lnTo>
                        <a:lnTo>
                          <a:pt x="238" y="153"/>
                        </a:lnTo>
                        <a:lnTo>
                          <a:pt x="356" y="80"/>
                        </a:lnTo>
                        <a:lnTo>
                          <a:pt x="147" y="146"/>
                        </a:lnTo>
                        <a:lnTo>
                          <a:pt x="95" y="132"/>
                        </a:lnTo>
                        <a:lnTo>
                          <a:pt x="356" y="80"/>
                        </a:lnTo>
                        <a:lnTo>
                          <a:pt x="0" y="111"/>
                        </a:lnTo>
                        <a:lnTo>
                          <a:pt x="0" y="69"/>
                        </a:lnTo>
                        <a:lnTo>
                          <a:pt x="356" y="80"/>
                        </a:lnTo>
                        <a:lnTo>
                          <a:pt x="48" y="48"/>
                        </a:lnTo>
                        <a:lnTo>
                          <a:pt x="72" y="27"/>
                        </a:lnTo>
                        <a:lnTo>
                          <a:pt x="356" y="80"/>
                        </a:lnTo>
                        <a:lnTo>
                          <a:pt x="151" y="15"/>
                        </a:lnTo>
                        <a:lnTo>
                          <a:pt x="198" y="5"/>
                        </a:lnTo>
                        <a:lnTo>
                          <a:pt x="356" y="80"/>
                        </a:lnTo>
                        <a:lnTo>
                          <a:pt x="271" y="2"/>
                        </a:lnTo>
                        <a:lnTo>
                          <a:pt x="332" y="0"/>
                        </a:lnTo>
                        <a:lnTo>
                          <a:pt x="356" y="8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556" name="Freeform 187"/>
                  <p:cNvSpPr>
                    <a:spLocks/>
                  </p:cNvSpPr>
                  <p:nvPr/>
                </p:nvSpPr>
                <p:spPr bwMode="auto">
                  <a:xfrm>
                    <a:off x="2133" y="1780"/>
                    <a:ext cx="356" cy="153"/>
                  </a:xfrm>
                  <a:custGeom>
                    <a:avLst/>
                    <a:gdLst>
                      <a:gd name="T0" fmla="*/ 356 w 356"/>
                      <a:gd name="T1" fmla="*/ 80 h 153"/>
                      <a:gd name="T2" fmla="*/ 318 w 356"/>
                      <a:gd name="T3" fmla="*/ 153 h 153"/>
                      <a:gd name="T4" fmla="*/ 238 w 356"/>
                      <a:gd name="T5" fmla="*/ 153 h 153"/>
                      <a:gd name="T6" fmla="*/ 356 w 356"/>
                      <a:gd name="T7" fmla="*/ 80 h 153"/>
                      <a:gd name="T8" fmla="*/ 147 w 356"/>
                      <a:gd name="T9" fmla="*/ 146 h 153"/>
                      <a:gd name="T10" fmla="*/ 95 w 356"/>
                      <a:gd name="T11" fmla="*/ 132 h 153"/>
                      <a:gd name="T12" fmla="*/ 356 w 356"/>
                      <a:gd name="T13" fmla="*/ 80 h 153"/>
                      <a:gd name="T14" fmla="*/ 0 w 356"/>
                      <a:gd name="T15" fmla="*/ 111 h 153"/>
                      <a:gd name="T16" fmla="*/ 0 w 356"/>
                      <a:gd name="T17" fmla="*/ 69 h 153"/>
                      <a:gd name="T18" fmla="*/ 356 w 356"/>
                      <a:gd name="T19" fmla="*/ 80 h 153"/>
                      <a:gd name="T20" fmla="*/ 48 w 356"/>
                      <a:gd name="T21" fmla="*/ 48 h 153"/>
                      <a:gd name="T22" fmla="*/ 72 w 356"/>
                      <a:gd name="T23" fmla="*/ 27 h 153"/>
                      <a:gd name="T24" fmla="*/ 356 w 356"/>
                      <a:gd name="T25" fmla="*/ 80 h 153"/>
                      <a:gd name="T26" fmla="*/ 151 w 356"/>
                      <a:gd name="T27" fmla="*/ 15 h 153"/>
                      <a:gd name="T28" fmla="*/ 198 w 356"/>
                      <a:gd name="T29" fmla="*/ 5 h 153"/>
                      <a:gd name="T30" fmla="*/ 356 w 356"/>
                      <a:gd name="T31" fmla="*/ 80 h 153"/>
                      <a:gd name="T32" fmla="*/ 271 w 356"/>
                      <a:gd name="T33" fmla="*/ 2 h 153"/>
                      <a:gd name="T34" fmla="*/ 332 w 356"/>
                      <a:gd name="T35" fmla="*/ 0 h 153"/>
                      <a:gd name="T36" fmla="*/ 356 w 356"/>
                      <a:gd name="T37" fmla="*/ 80 h 1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56"/>
                      <a:gd name="T58" fmla="*/ 0 h 153"/>
                      <a:gd name="T59" fmla="*/ 356 w 356"/>
                      <a:gd name="T60" fmla="*/ 153 h 15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56" h="153">
                        <a:moveTo>
                          <a:pt x="356" y="80"/>
                        </a:moveTo>
                        <a:lnTo>
                          <a:pt x="318" y="153"/>
                        </a:lnTo>
                        <a:lnTo>
                          <a:pt x="238" y="153"/>
                        </a:lnTo>
                        <a:lnTo>
                          <a:pt x="356" y="80"/>
                        </a:lnTo>
                        <a:lnTo>
                          <a:pt x="147" y="146"/>
                        </a:lnTo>
                        <a:lnTo>
                          <a:pt x="95" y="132"/>
                        </a:lnTo>
                        <a:lnTo>
                          <a:pt x="356" y="80"/>
                        </a:lnTo>
                        <a:lnTo>
                          <a:pt x="0" y="111"/>
                        </a:lnTo>
                        <a:lnTo>
                          <a:pt x="0" y="69"/>
                        </a:lnTo>
                        <a:lnTo>
                          <a:pt x="356" y="80"/>
                        </a:lnTo>
                        <a:lnTo>
                          <a:pt x="48" y="48"/>
                        </a:lnTo>
                        <a:lnTo>
                          <a:pt x="72" y="27"/>
                        </a:lnTo>
                        <a:lnTo>
                          <a:pt x="356" y="80"/>
                        </a:lnTo>
                        <a:lnTo>
                          <a:pt x="151" y="15"/>
                        </a:lnTo>
                        <a:lnTo>
                          <a:pt x="198" y="5"/>
                        </a:lnTo>
                        <a:lnTo>
                          <a:pt x="356" y="80"/>
                        </a:lnTo>
                        <a:lnTo>
                          <a:pt x="271" y="2"/>
                        </a:lnTo>
                        <a:lnTo>
                          <a:pt x="332" y="0"/>
                        </a:lnTo>
                        <a:lnTo>
                          <a:pt x="356" y="80"/>
                        </a:lnTo>
                        <a:close/>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552" name="Group 191"/>
                <p:cNvGrpSpPr>
                  <a:grpSpLocks/>
                </p:cNvGrpSpPr>
                <p:nvPr/>
              </p:nvGrpSpPr>
              <p:grpSpPr bwMode="auto">
                <a:xfrm>
                  <a:off x="2489" y="1783"/>
                  <a:ext cx="355" cy="153"/>
                  <a:chOff x="2489" y="1783"/>
                  <a:chExt cx="355" cy="153"/>
                </a:xfrm>
              </p:grpSpPr>
              <p:sp>
                <p:nvSpPr>
                  <p:cNvPr id="56553" name="Freeform 189"/>
                  <p:cNvSpPr>
                    <a:spLocks/>
                  </p:cNvSpPr>
                  <p:nvPr/>
                </p:nvSpPr>
                <p:spPr bwMode="auto">
                  <a:xfrm>
                    <a:off x="2489" y="1783"/>
                    <a:ext cx="355" cy="153"/>
                  </a:xfrm>
                  <a:custGeom>
                    <a:avLst/>
                    <a:gdLst>
                      <a:gd name="T0" fmla="*/ 0 w 355"/>
                      <a:gd name="T1" fmla="*/ 80 h 153"/>
                      <a:gd name="T2" fmla="*/ 38 w 355"/>
                      <a:gd name="T3" fmla="*/ 153 h 153"/>
                      <a:gd name="T4" fmla="*/ 119 w 355"/>
                      <a:gd name="T5" fmla="*/ 153 h 153"/>
                      <a:gd name="T6" fmla="*/ 0 w 355"/>
                      <a:gd name="T7" fmla="*/ 80 h 153"/>
                      <a:gd name="T8" fmla="*/ 210 w 355"/>
                      <a:gd name="T9" fmla="*/ 147 h 153"/>
                      <a:gd name="T10" fmla="*/ 261 w 355"/>
                      <a:gd name="T11" fmla="*/ 133 h 153"/>
                      <a:gd name="T12" fmla="*/ 0 w 355"/>
                      <a:gd name="T13" fmla="*/ 80 h 153"/>
                      <a:gd name="T14" fmla="*/ 355 w 355"/>
                      <a:gd name="T15" fmla="*/ 111 h 153"/>
                      <a:gd name="T16" fmla="*/ 355 w 355"/>
                      <a:gd name="T17" fmla="*/ 69 h 153"/>
                      <a:gd name="T18" fmla="*/ 0 w 355"/>
                      <a:gd name="T19" fmla="*/ 80 h 153"/>
                      <a:gd name="T20" fmla="*/ 308 w 355"/>
                      <a:gd name="T21" fmla="*/ 48 h 153"/>
                      <a:gd name="T22" fmla="*/ 285 w 355"/>
                      <a:gd name="T23" fmla="*/ 27 h 153"/>
                      <a:gd name="T24" fmla="*/ 0 w 355"/>
                      <a:gd name="T25" fmla="*/ 80 h 153"/>
                      <a:gd name="T26" fmla="*/ 205 w 355"/>
                      <a:gd name="T27" fmla="*/ 15 h 153"/>
                      <a:gd name="T28" fmla="*/ 158 w 355"/>
                      <a:gd name="T29" fmla="*/ 4 h 153"/>
                      <a:gd name="T30" fmla="*/ 0 w 355"/>
                      <a:gd name="T31" fmla="*/ 80 h 153"/>
                      <a:gd name="T32" fmla="*/ 86 w 355"/>
                      <a:gd name="T33" fmla="*/ 2 h 153"/>
                      <a:gd name="T34" fmla="*/ 25 w 355"/>
                      <a:gd name="T35" fmla="*/ 0 h 153"/>
                      <a:gd name="T36" fmla="*/ 0 w 355"/>
                      <a:gd name="T37" fmla="*/ 80 h 1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55"/>
                      <a:gd name="T58" fmla="*/ 0 h 153"/>
                      <a:gd name="T59" fmla="*/ 355 w 355"/>
                      <a:gd name="T60" fmla="*/ 153 h 15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55" h="153">
                        <a:moveTo>
                          <a:pt x="0" y="80"/>
                        </a:moveTo>
                        <a:lnTo>
                          <a:pt x="38" y="153"/>
                        </a:lnTo>
                        <a:lnTo>
                          <a:pt x="119" y="153"/>
                        </a:lnTo>
                        <a:lnTo>
                          <a:pt x="0" y="80"/>
                        </a:lnTo>
                        <a:lnTo>
                          <a:pt x="210" y="147"/>
                        </a:lnTo>
                        <a:lnTo>
                          <a:pt x="261" y="133"/>
                        </a:lnTo>
                        <a:lnTo>
                          <a:pt x="0" y="80"/>
                        </a:lnTo>
                        <a:lnTo>
                          <a:pt x="355" y="111"/>
                        </a:lnTo>
                        <a:lnTo>
                          <a:pt x="355" y="69"/>
                        </a:lnTo>
                        <a:lnTo>
                          <a:pt x="0" y="80"/>
                        </a:lnTo>
                        <a:lnTo>
                          <a:pt x="308" y="48"/>
                        </a:lnTo>
                        <a:lnTo>
                          <a:pt x="285" y="27"/>
                        </a:lnTo>
                        <a:lnTo>
                          <a:pt x="0" y="80"/>
                        </a:lnTo>
                        <a:lnTo>
                          <a:pt x="205" y="15"/>
                        </a:lnTo>
                        <a:lnTo>
                          <a:pt x="158" y="4"/>
                        </a:lnTo>
                        <a:lnTo>
                          <a:pt x="0" y="80"/>
                        </a:lnTo>
                        <a:lnTo>
                          <a:pt x="86" y="2"/>
                        </a:lnTo>
                        <a:lnTo>
                          <a:pt x="25" y="0"/>
                        </a:lnTo>
                        <a:lnTo>
                          <a:pt x="0" y="8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554" name="Freeform 190"/>
                  <p:cNvSpPr>
                    <a:spLocks/>
                  </p:cNvSpPr>
                  <p:nvPr/>
                </p:nvSpPr>
                <p:spPr bwMode="auto">
                  <a:xfrm>
                    <a:off x="2489" y="1783"/>
                    <a:ext cx="355" cy="153"/>
                  </a:xfrm>
                  <a:custGeom>
                    <a:avLst/>
                    <a:gdLst>
                      <a:gd name="T0" fmla="*/ 0 w 355"/>
                      <a:gd name="T1" fmla="*/ 80 h 153"/>
                      <a:gd name="T2" fmla="*/ 38 w 355"/>
                      <a:gd name="T3" fmla="*/ 153 h 153"/>
                      <a:gd name="T4" fmla="*/ 119 w 355"/>
                      <a:gd name="T5" fmla="*/ 153 h 153"/>
                      <a:gd name="T6" fmla="*/ 0 w 355"/>
                      <a:gd name="T7" fmla="*/ 80 h 153"/>
                      <a:gd name="T8" fmla="*/ 210 w 355"/>
                      <a:gd name="T9" fmla="*/ 147 h 153"/>
                      <a:gd name="T10" fmla="*/ 261 w 355"/>
                      <a:gd name="T11" fmla="*/ 133 h 153"/>
                      <a:gd name="T12" fmla="*/ 0 w 355"/>
                      <a:gd name="T13" fmla="*/ 80 h 153"/>
                      <a:gd name="T14" fmla="*/ 355 w 355"/>
                      <a:gd name="T15" fmla="*/ 111 h 153"/>
                      <a:gd name="T16" fmla="*/ 355 w 355"/>
                      <a:gd name="T17" fmla="*/ 69 h 153"/>
                      <a:gd name="T18" fmla="*/ 0 w 355"/>
                      <a:gd name="T19" fmla="*/ 80 h 153"/>
                      <a:gd name="T20" fmla="*/ 308 w 355"/>
                      <a:gd name="T21" fmla="*/ 48 h 153"/>
                      <a:gd name="T22" fmla="*/ 285 w 355"/>
                      <a:gd name="T23" fmla="*/ 27 h 153"/>
                      <a:gd name="T24" fmla="*/ 0 w 355"/>
                      <a:gd name="T25" fmla="*/ 80 h 153"/>
                      <a:gd name="T26" fmla="*/ 205 w 355"/>
                      <a:gd name="T27" fmla="*/ 15 h 153"/>
                      <a:gd name="T28" fmla="*/ 158 w 355"/>
                      <a:gd name="T29" fmla="*/ 4 h 153"/>
                      <a:gd name="T30" fmla="*/ 0 w 355"/>
                      <a:gd name="T31" fmla="*/ 80 h 153"/>
                      <a:gd name="T32" fmla="*/ 86 w 355"/>
                      <a:gd name="T33" fmla="*/ 2 h 153"/>
                      <a:gd name="T34" fmla="*/ 25 w 355"/>
                      <a:gd name="T35" fmla="*/ 0 h 153"/>
                      <a:gd name="T36" fmla="*/ 0 w 355"/>
                      <a:gd name="T37" fmla="*/ 80 h 1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55"/>
                      <a:gd name="T58" fmla="*/ 0 h 153"/>
                      <a:gd name="T59" fmla="*/ 355 w 355"/>
                      <a:gd name="T60" fmla="*/ 153 h 15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55" h="153">
                        <a:moveTo>
                          <a:pt x="0" y="80"/>
                        </a:moveTo>
                        <a:lnTo>
                          <a:pt x="38" y="153"/>
                        </a:lnTo>
                        <a:lnTo>
                          <a:pt x="119" y="153"/>
                        </a:lnTo>
                        <a:lnTo>
                          <a:pt x="0" y="80"/>
                        </a:lnTo>
                        <a:lnTo>
                          <a:pt x="210" y="147"/>
                        </a:lnTo>
                        <a:lnTo>
                          <a:pt x="261" y="133"/>
                        </a:lnTo>
                        <a:lnTo>
                          <a:pt x="0" y="80"/>
                        </a:lnTo>
                        <a:lnTo>
                          <a:pt x="355" y="111"/>
                        </a:lnTo>
                        <a:lnTo>
                          <a:pt x="355" y="69"/>
                        </a:lnTo>
                        <a:lnTo>
                          <a:pt x="0" y="80"/>
                        </a:lnTo>
                        <a:lnTo>
                          <a:pt x="308" y="48"/>
                        </a:lnTo>
                        <a:lnTo>
                          <a:pt x="285" y="27"/>
                        </a:lnTo>
                        <a:lnTo>
                          <a:pt x="0" y="80"/>
                        </a:lnTo>
                        <a:lnTo>
                          <a:pt x="205" y="15"/>
                        </a:lnTo>
                        <a:lnTo>
                          <a:pt x="158" y="4"/>
                        </a:lnTo>
                        <a:lnTo>
                          <a:pt x="0" y="80"/>
                        </a:lnTo>
                        <a:lnTo>
                          <a:pt x="86" y="2"/>
                        </a:lnTo>
                        <a:lnTo>
                          <a:pt x="25" y="0"/>
                        </a:lnTo>
                        <a:lnTo>
                          <a:pt x="0" y="80"/>
                        </a:lnTo>
                        <a:close/>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grpSp>
          <p:nvGrpSpPr>
            <p:cNvPr id="56371" name="Group 200"/>
            <p:cNvGrpSpPr>
              <a:grpSpLocks/>
            </p:cNvGrpSpPr>
            <p:nvPr/>
          </p:nvGrpSpPr>
          <p:grpSpPr bwMode="auto">
            <a:xfrm>
              <a:off x="2364" y="1798"/>
              <a:ext cx="249" cy="61"/>
              <a:chOff x="2364" y="1798"/>
              <a:chExt cx="249" cy="61"/>
            </a:xfrm>
          </p:grpSpPr>
          <p:grpSp>
            <p:nvGrpSpPr>
              <p:cNvPr id="56543" name="Group 196"/>
              <p:cNvGrpSpPr>
                <a:grpSpLocks/>
              </p:cNvGrpSpPr>
              <p:nvPr/>
            </p:nvGrpSpPr>
            <p:grpSpPr bwMode="auto">
              <a:xfrm>
                <a:off x="2377" y="1798"/>
                <a:ext cx="223" cy="51"/>
                <a:chOff x="2377" y="1798"/>
                <a:chExt cx="223" cy="51"/>
              </a:xfrm>
            </p:grpSpPr>
            <p:sp>
              <p:nvSpPr>
                <p:cNvPr id="56547" name="Freeform 194"/>
                <p:cNvSpPr>
                  <a:spLocks/>
                </p:cNvSpPr>
                <p:nvPr/>
              </p:nvSpPr>
              <p:spPr bwMode="auto">
                <a:xfrm>
                  <a:off x="2377" y="1798"/>
                  <a:ext cx="223" cy="51"/>
                </a:xfrm>
                <a:custGeom>
                  <a:avLst/>
                  <a:gdLst>
                    <a:gd name="T0" fmla="*/ 0 w 223"/>
                    <a:gd name="T1" fmla="*/ 51 h 51"/>
                    <a:gd name="T2" fmla="*/ 56 w 223"/>
                    <a:gd name="T3" fmla="*/ 0 h 51"/>
                    <a:gd name="T4" fmla="*/ 168 w 223"/>
                    <a:gd name="T5" fmla="*/ 0 h 51"/>
                    <a:gd name="T6" fmla="*/ 223 w 223"/>
                    <a:gd name="T7" fmla="*/ 51 h 51"/>
                    <a:gd name="T8" fmla="*/ 168 w 223"/>
                    <a:gd name="T9" fmla="*/ 51 h 51"/>
                    <a:gd name="T10" fmla="*/ 140 w 223"/>
                    <a:gd name="T11" fmla="*/ 25 h 51"/>
                    <a:gd name="T12" fmla="*/ 84 w 223"/>
                    <a:gd name="T13" fmla="*/ 25 h 51"/>
                    <a:gd name="T14" fmla="*/ 56 w 223"/>
                    <a:gd name="T15" fmla="*/ 51 h 51"/>
                    <a:gd name="T16" fmla="*/ 0 w 223"/>
                    <a:gd name="T17" fmla="*/ 51 h 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
                    <a:gd name="T28" fmla="*/ 0 h 51"/>
                    <a:gd name="T29" fmla="*/ 223 w 223"/>
                    <a:gd name="T30" fmla="*/ 51 h 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 h="51">
                      <a:moveTo>
                        <a:pt x="0" y="51"/>
                      </a:moveTo>
                      <a:lnTo>
                        <a:pt x="56" y="0"/>
                      </a:lnTo>
                      <a:lnTo>
                        <a:pt x="168" y="0"/>
                      </a:lnTo>
                      <a:lnTo>
                        <a:pt x="223" y="51"/>
                      </a:lnTo>
                      <a:lnTo>
                        <a:pt x="168" y="51"/>
                      </a:lnTo>
                      <a:lnTo>
                        <a:pt x="140" y="25"/>
                      </a:lnTo>
                      <a:lnTo>
                        <a:pt x="84" y="25"/>
                      </a:lnTo>
                      <a:lnTo>
                        <a:pt x="56" y="51"/>
                      </a:lnTo>
                      <a:lnTo>
                        <a:pt x="0" y="5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548" name="Freeform 195"/>
                <p:cNvSpPr>
                  <a:spLocks/>
                </p:cNvSpPr>
                <p:nvPr/>
              </p:nvSpPr>
              <p:spPr bwMode="auto">
                <a:xfrm>
                  <a:off x="2377" y="1798"/>
                  <a:ext cx="223" cy="51"/>
                </a:xfrm>
                <a:custGeom>
                  <a:avLst/>
                  <a:gdLst>
                    <a:gd name="T0" fmla="*/ 0 w 223"/>
                    <a:gd name="T1" fmla="*/ 51 h 51"/>
                    <a:gd name="T2" fmla="*/ 56 w 223"/>
                    <a:gd name="T3" fmla="*/ 0 h 51"/>
                    <a:gd name="T4" fmla="*/ 168 w 223"/>
                    <a:gd name="T5" fmla="*/ 0 h 51"/>
                    <a:gd name="T6" fmla="*/ 223 w 223"/>
                    <a:gd name="T7" fmla="*/ 51 h 51"/>
                    <a:gd name="T8" fmla="*/ 168 w 223"/>
                    <a:gd name="T9" fmla="*/ 51 h 51"/>
                    <a:gd name="T10" fmla="*/ 140 w 223"/>
                    <a:gd name="T11" fmla="*/ 25 h 51"/>
                    <a:gd name="T12" fmla="*/ 84 w 223"/>
                    <a:gd name="T13" fmla="*/ 25 h 51"/>
                    <a:gd name="T14" fmla="*/ 56 w 223"/>
                    <a:gd name="T15" fmla="*/ 51 h 51"/>
                    <a:gd name="T16" fmla="*/ 0 w 223"/>
                    <a:gd name="T17" fmla="*/ 51 h 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
                    <a:gd name="T28" fmla="*/ 0 h 51"/>
                    <a:gd name="T29" fmla="*/ 223 w 223"/>
                    <a:gd name="T30" fmla="*/ 51 h 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 h="51">
                      <a:moveTo>
                        <a:pt x="0" y="51"/>
                      </a:moveTo>
                      <a:lnTo>
                        <a:pt x="56" y="0"/>
                      </a:lnTo>
                      <a:lnTo>
                        <a:pt x="168" y="0"/>
                      </a:lnTo>
                      <a:lnTo>
                        <a:pt x="223" y="51"/>
                      </a:lnTo>
                      <a:lnTo>
                        <a:pt x="168" y="51"/>
                      </a:lnTo>
                      <a:lnTo>
                        <a:pt x="140" y="25"/>
                      </a:lnTo>
                      <a:lnTo>
                        <a:pt x="84" y="25"/>
                      </a:lnTo>
                      <a:lnTo>
                        <a:pt x="56" y="51"/>
                      </a:lnTo>
                      <a:lnTo>
                        <a:pt x="0" y="51"/>
                      </a:lnTo>
                      <a:close/>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544" name="Group 199"/>
              <p:cNvGrpSpPr>
                <a:grpSpLocks/>
              </p:cNvGrpSpPr>
              <p:nvPr/>
            </p:nvGrpSpPr>
            <p:grpSpPr bwMode="auto">
              <a:xfrm>
                <a:off x="2364" y="1802"/>
                <a:ext cx="249" cy="57"/>
                <a:chOff x="2364" y="1802"/>
                <a:chExt cx="249" cy="57"/>
              </a:xfrm>
            </p:grpSpPr>
            <p:sp>
              <p:nvSpPr>
                <p:cNvPr id="56545" name="Freeform 197"/>
                <p:cNvSpPr>
                  <a:spLocks/>
                </p:cNvSpPr>
                <p:nvPr/>
              </p:nvSpPr>
              <p:spPr bwMode="auto">
                <a:xfrm>
                  <a:off x="2364" y="1802"/>
                  <a:ext cx="249" cy="57"/>
                </a:xfrm>
                <a:custGeom>
                  <a:avLst/>
                  <a:gdLst>
                    <a:gd name="T0" fmla="*/ 0 w 249"/>
                    <a:gd name="T1" fmla="*/ 57 h 57"/>
                    <a:gd name="T2" fmla="*/ 63 w 249"/>
                    <a:gd name="T3" fmla="*/ 0 h 57"/>
                    <a:gd name="T4" fmla="*/ 187 w 249"/>
                    <a:gd name="T5" fmla="*/ 0 h 57"/>
                    <a:gd name="T6" fmla="*/ 249 w 249"/>
                    <a:gd name="T7" fmla="*/ 57 h 57"/>
                    <a:gd name="T8" fmla="*/ 187 w 249"/>
                    <a:gd name="T9" fmla="*/ 57 h 57"/>
                    <a:gd name="T10" fmla="*/ 156 w 249"/>
                    <a:gd name="T11" fmla="*/ 29 h 57"/>
                    <a:gd name="T12" fmla="*/ 93 w 249"/>
                    <a:gd name="T13" fmla="*/ 29 h 57"/>
                    <a:gd name="T14" fmla="*/ 63 w 249"/>
                    <a:gd name="T15" fmla="*/ 57 h 57"/>
                    <a:gd name="T16" fmla="*/ 0 w 249"/>
                    <a:gd name="T17" fmla="*/ 57 h 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9"/>
                    <a:gd name="T28" fmla="*/ 0 h 57"/>
                    <a:gd name="T29" fmla="*/ 249 w 249"/>
                    <a:gd name="T30" fmla="*/ 57 h 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9" h="57">
                      <a:moveTo>
                        <a:pt x="0" y="57"/>
                      </a:moveTo>
                      <a:lnTo>
                        <a:pt x="63" y="0"/>
                      </a:lnTo>
                      <a:lnTo>
                        <a:pt x="187" y="0"/>
                      </a:lnTo>
                      <a:lnTo>
                        <a:pt x="249" y="57"/>
                      </a:lnTo>
                      <a:lnTo>
                        <a:pt x="187" y="57"/>
                      </a:lnTo>
                      <a:lnTo>
                        <a:pt x="156" y="29"/>
                      </a:lnTo>
                      <a:lnTo>
                        <a:pt x="93" y="29"/>
                      </a:lnTo>
                      <a:lnTo>
                        <a:pt x="63" y="57"/>
                      </a:lnTo>
                      <a:lnTo>
                        <a:pt x="0" y="57"/>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546" name="Freeform 198"/>
                <p:cNvSpPr>
                  <a:spLocks/>
                </p:cNvSpPr>
                <p:nvPr/>
              </p:nvSpPr>
              <p:spPr bwMode="auto">
                <a:xfrm>
                  <a:off x="2364" y="1802"/>
                  <a:ext cx="249" cy="57"/>
                </a:xfrm>
                <a:custGeom>
                  <a:avLst/>
                  <a:gdLst>
                    <a:gd name="T0" fmla="*/ 0 w 249"/>
                    <a:gd name="T1" fmla="*/ 57 h 57"/>
                    <a:gd name="T2" fmla="*/ 63 w 249"/>
                    <a:gd name="T3" fmla="*/ 0 h 57"/>
                    <a:gd name="T4" fmla="*/ 187 w 249"/>
                    <a:gd name="T5" fmla="*/ 0 h 57"/>
                    <a:gd name="T6" fmla="*/ 249 w 249"/>
                    <a:gd name="T7" fmla="*/ 57 h 57"/>
                    <a:gd name="T8" fmla="*/ 187 w 249"/>
                    <a:gd name="T9" fmla="*/ 57 h 57"/>
                    <a:gd name="T10" fmla="*/ 156 w 249"/>
                    <a:gd name="T11" fmla="*/ 29 h 57"/>
                    <a:gd name="T12" fmla="*/ 93 w 249"/>
                    <a:gd name="T13" fmla="*/ 29 h 57"/>
                    <a:gd name="T14" fmla="*/ 63 w 249"/>
                    <a:gd name="T15" fmla="*/ 57 h 57"/>
                    <a:gd name="T16" fmla="*/ 0 w 249"/>
                    <a:gd name="T17" fmla="*/ 57 h 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9"/>
                    <a:gd name="T28" fmla="*/ 0 h 57"/>
                    <a:gd name="T29" fmla="*/ 249 w 249"/>
                    <a:gd name="T30" fmla="*/ 57 h 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9" h="57">
                      <a:moveTo>
                        <a:pt x="0" y="57"/>
                      </a:moveTo>
                      <a:lnTo>
                        <a:pt x="63" y="0"/>
                      </a:lnTo>
                      <a:lnTo>
                        <a:pt x="187" y="0"/>
                      </a:lnTo>
                      <a:lnTo>
                        <a:pt x="249" y="57"/>
                      </a:lnTo>
                      <a:lnTo>
                        <a:pt x="187" y="57"/>
                      </a:lnTo>
                      <a:lnTo>
                        <a:pt x="156" y="29"/>
                      </a:lnTo>
                      <a:lnTo>
                        <a:pt x="93" y="29"/>
                      </a:lnTo>
                      <a:lnTo>
                        <a:pt x="63" y="57"/>
                      </a:lnTo>
                      <a:lnTo>
                        <a:pt x="0" y="57"/>
                      </a:lnTo>
                      <a:close/>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nvGrpSpPr>
            <p:cNvPr id="56372" name="Group 210"/>
            <p:cNvGrpSpPr>
              <a:grpSpLocks/>
            </p:cNvGrpSpPr>
            <p:nvPr/>
          </p:nvGrpSpPr>
          <p:grpSpPr bwMode="auto">
            <a:xfrm>
              <a:off x="2710" y="2035"/>
              <a:ext cx="128" cy="733"/>
              <a:chOff x="2710" y="2035"/>
              <a:chExt cx="128" cy="733"/>
            </a:xfrm>
          </p:grpSpPr>
          <p:grpSp>
            <p:nvGrpSpPr>
              <p:cNvPr id="56534" name="Group 203"/>
              <p:cNvGrpSpPr>
                <a:grpSpLocks/>
              </p:cNvGrpSpPr>
              <p:nvPr/>
            </p:nvGrpSpPr>
            <p:grpSpPr bwMode="auto">
              <a:xfrm>
                <a:off x="2741" y="2035"/>
                <a:ext cx="97" cy="85"/>
                <a:chOff x="2741" y="2035"/>
                <a:chExt cx="97" cy="85"/>
              </a:xfrm>
            </p:grpSpPr>
            <p:sp>
              <p:nvSpPr>
                <p:cNvPr id="56541" name="Freeform 201"/>
                <p:cNvSpPr>
                  <a:spLocks/>
                </p:cNvSpPr>
                <p:nvPr/>
              </p:nvSpPr>
              <p:spPr bwMode="auto">
                <a:xfrm>
                  <a:off x="2741" y="2035"/>
                  <a:ext cx="97" cy="85"/>
                </a:xfrm>
                <a:custGeom>
                  <a:avLst/>
                  <a:gdLst>
                    <a:gd name="T0" fmla="*/ 0 w 801"/>
                    <a:gd name="T1" fmla="*/ 0 h 704"/>
                    <a:gd name="T2" fmla="*/ 0 w 801"/>
                    <a:gd name="T3" fmla="*/ 0 h 704"/>
                    <a:gd name="T4" fmla="*/ 0 w 801"/>
                    <a:gd name="T5" fmla="*/ 0 h 704"/>
                    <a:gd name="T6" fmla="*/ 0 w 801"/>
                    <a:gd name="T7" fmla="*/ 0 h 704"/>
                    <a:gd name="T8" fmla="*/ 0 w 801"/>
                    <a:gd name="T9" fmla="*/ 0 h 704"/>
                    <a:gd name="T10" fmla="*/ 0 60000 65536"/>
                    <a:gd name="T11" fmla="*/ 0 60000 65536"/>
                    <a:gd name="T12" fmla="*/ 0 60000 65536"/>
                    <a:gd name="T13" fmla="*/ 0 60000 65536"/>
                    <a:gd name="T14" fmla="*/ 0 60000 65536"/>
                    <a:gd name="T15" fmla="*/ 0 w 801"/>
                    <a:gd name="T16" fmla="*/ 0 h 704"/>
                    <a:gd name="T17" fmla="*/ 801 w 801"/>
                    <a:gd name="T18" fmla="*/ 704 h 704"/>
                  </a:gdLst>
                  <a:ahLst/>
                  <a:cxnLst>
                    <a:cxn ang="T10">
                      <a:pos x="T0" y="T1"/>
                    </a:cxn>
                    <a:cxn ang="T11">
                      <a:pos x="T2" y="T3"/>
                    </a:cxn>
                    <a:cxn ang="T12">
                      <a:pos x="T4" y="T5"/>
                    </a:cxn>
                    <a:cxn ang="T13">
                      <a:pos x="T6" y="T7"/>
                    </a:cxn>
                    <a:cxn ang="T14">
                      <a:pos x="T8" y="T9"/>
                    </a:cxn>
                  </a:cxnLst>
                  <a:rect l="T15" t="T16" r="T17" b="T18"/>
                  <a:pathLst>
                    <a:path w="801" h="704">
                      <a:moveTo>
                        <a:pt x="417" y="11"/>
                      </a:moveTo>
                      <a:cubicBezTo>
                        <a:pt x="633" y="22"/>
                        <a:pt x="801" y="183"/>
                        <a:pt x="791" y="371"/>
                      </a:cubicBezTo>
                      <a:cubicBezTo>
                        <a:pt x="782" y="560"/>
                        <a:pt x="599" y="704"/>
                        <a:pt x="383" y="693"/>
                      </a:cubicBezTo>
                      <a:cubicBezTo>
                        <a:pt x="167" y="683"/>
                        <a:pt x="0" y="521"/>
                        <a:pt x="9" y="333"/>
                      </a:cubicBezTo>
                      <a:cubicBezTo>
                        <a:pt x="18" y="144"/>
                        <a:pt x="201" y="0"/>
                        <a:pt x="417" y="11"/>
                      </a:cubicBezTo>
                    </a:path>
                  </a:pathLst>
                </a:custGeom>
                <a:solidFill>
                  <a:srgbClr val="606060"/>
                </a:solidFill>
                <a:ln w="0">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542" name="Freeform 202"/>
                <p:cNvSpPr>
                  <a:spLocks/>
                </p:cNvSpPr>
                <p:nvPr/>
              </p:nvSpPr>
              <p:spPr bwMode="auto">
                <a:xfrm>
                  <a:off x="2741" y="2035"/>
                  <a:ext cx="97" cy="85"/>
                </a:xfrm>
                <a:custGeom>
                  <a:avLst/>
                  <a:gdLst>
                    <a:gd name="T0" fmla="*/ 50 w 97"/>
                    <a:gd name="T1" fmla="*/ 2 h 85"/>
                    <a:gd name="T2" fmla="*/ 95 w 97"/>
                    <a:gd name="T3" fmla="*/ 45 h 85"/>
                    <a:gd name="T4" fmla="*/ 46 w 97"/>
                    <a:gd name="T5" fmla="*/ 83 h 85"/>
                    <a:gd name="T6" fmla="*/ 1 w 97"/>
                    <a:gd name="T7" fmla="*/ 40 h 85"/>
                    <a:gd name="T8" fmla="*/ 50 w 97"/>
                    <a:gd name="T9" fmla="*/ 2 h 85"/>
                    <a:gd name="T10" fmla="*/ 0 60000 65536"/>
                    <a:gd name="T11" fmla="*/ 0 60000 65536"/>
                    <a:gd name="T12" fmla="*/ 0 60000 65536"/>
                    <a:gd name="T13" fmla="*/ 0 60000 65536"/>
                    <a:gd name="T14" fmla="*/ 0 60000 65536"/>
                    <a:gd name="T15" fmla="*/ 0 w 97"/>
                    <a:gd name="T16" fmla="*/ 0 h 85"/>
                    <a:gd name="T17" fmla="*/ 97 w 97"/>
                    <a:gd name="T18" fmla="*/ 85 h 85"/>
                  </a:gdLst>
                  <a:ahLst/>
                  <a:cxnLst>
                    <a:cxn ang="T10">
                      <a:pos x="T0" y="T1"/>
                    </a:cxn>
                    <a:cxn ang="T11">
                      <a:pos x="T2" y="T3"/>
                    </a:cxn>
                    <a:cxn ang="T12">
                      <a:pos x="T4" y="T5"/>
                    </a:cxn>
                    <a:cxn ang="T13">
                      <a:pos x="T6" y="T7"/>
                    </a:cxn>
                    <a:cxn ang="T14">
                      <a:pos x="T8" y="T9"/>
                    </a:cxn>
                  </a:cxnLst>
                  <a:rect l="T15" t="T16" r="T17" b="T18"/>
                  <a:pathLst>
                    <a:path w="97" h="85">
                      <a:moveTo>
                        <a:pt x="50" y="2"/>
                      </a:moveTo>
                      <a:cubicBezTo>
                        <a:pt x="76" y="3"/>
                        <a:pt x="97" y="22"/>
                        <a:pt x="95" y="45"/>
                      </a:cubicBezTo>
                      <a:cubicBezTo>
                        <a:pt x="94" y="67"/>
                        <a:pt x="72" y="85"/>
                        <a:pt x="46" y="83"/>
                      </a:cubicBezTo>
                      <a:cubicBezTo>
                        <a:pt x="20" y="82"/>
                        <a:pt x="0" y="63"/>
                        <a:pt x="1" y="40"/>
                      </a:cubicBezTo>
                      <a:cubicBezTo>
                        <a:pt x="3" y="17"/>
                        <a:pt x="25" y="0"/>
                        <a:pt x="50" y="2"/>
                      </a:cubicBezTo>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535" name="Group 206"/>
              <p:cNvGrpSpPr>
                <a:grpSpLocks/>
              </p:cNvGrpSpPr>
              <p:nvPr/>
            </p:nvGrpSpPr>
            <p:grpSpPr bwMode="auto">
              <a:xfrm>
                <a:off x="2710" y="2071"/>
                <a:ext cx="128" cy="660"/>
                <a:chOff x="2710" y="2071"/>
                <a:chExt cx="128" cy="660"/>
              </a:xfrm>
            </p:grpSpPr>
            <p:sp>
              <p:nvSpPr>
                <p:cNvPr id="56539" name="Freeform 204"/>
                <p:cNvSpPr>
                  <a:spLocks/>
                </p:cNvSpPr>
                <p:nvPr/>
              </p:nvSpPr>
              <p:spPr bwMode="auto">
                <a:xfrm>
                  <a:off x="2710" y="2071"/>
                  <a:ext cx="128" cy="660"/>
                </a:xfrm>
                <a:custGeom>
                  <a:avLst/>
                  <a:gdLst>
                    <a:gd name="T0" fmla="*/ 128 w 128"/>
                    <a:gd name="T1" fmla="*/ 5 h 660"/>
                    <a:gd name="T2" fmla="*/ 96 w 128"/>
                    <a:gd name="T3" fmla="*/ 660 h 660"/>
                    <a:gd name="T4" fmla="*/ 0 w 128"/>
                    <a:gd name="T5" fmla="*/ 656 h 660"/>
                    <a:gd name="T6" fmla="*/ 33 w 128"/>
                    <a:gd name="T7" fmla="*/ 0 h 660"/>
                    <a:gd name="T8" fmla="*/ 128 w 128"/>
                    <a:gd name="T9" fmla="*/ 5 h 660"/>
                    <a:gd name="T10" fmla="*/ 0 60000 65536"/>
                    <a:gd name="T11" fmla="*/ 0 60000 65536"/>
                    <a:gd name="T12" fmla="*/ 0 60000 65536"/>
                    <a:gd name="T13" fmla="*/ 0 60000 65536"/>
                    <a:gd name="T14" fmla="*/ 0 60000 65536"/>
                    <a:gd name="T15" fmla="*/ 0 w 128"/>
                    <a:gd name="T16" fmla="*/ 0 h 660"/>
                    <a:gd name="T17" fmla="*/ 128 w 128"/>
                    <a:gd name="T18" fmla="*/ 660 h 660"/>
                  </a:gdLst>
                  <a:ahLst/>
                  <a:cxnLst>
                    <a:cxn ang="T10">
                      <a:pos x="T0" y="T1"/>
                    </a:cxn>
                    <a:cxn ang="T11">
                      <a:pos x="T2" y="T3"/>
                    </a:cxn>
                    <a:cxn ang="T12">
                      <a:pos x="T4" y="T5"/>
                    </a:cxn>
                    <a:cxn ang="T13">
                      <a:pos x="T6" y="T7"/>
                    </a:cxn>
                    <a:cxn ang="T14">
                      <a:pos x="T8" y="T9"/>
                    </a:cxn>
                  </a:cxnLst>
                  <a:rect l="T15" t="T16" r="T17" b="T18"/>
                  <a:pathLst>
                    <a:path w="128" h="660">
                      <a:moveTo>
                        <a:pt x="128" y="5"/>
                      </a:moveTo>
                      <a:lnTo>
                        <a:pt x="96" y="660"/>
                      </a:lnTo>
                      <a:lnTo>
                        <a:pt x="0" y="656"/>
                      </a:lnTo>
                      <a:lnTo>
                        <a:pt x="33" y="0"/>
                      </a:lnTo>
                      <a:lnTo>
                        <a:pt x="128" y="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540" name="Freeform 205"/>
                <p:cNvSpPr>
                  <a:spLocks/>
                </p:cNvSpPr>
                <p:nvPr/>
              </p:nvSpPr>
              <p:spPr bwMode="auto">
                <a:xfrm>
                  <a:off x="2710" y="2071"/>
                  <a:ext cx="128" cy="660"/>
                </a:xfrm>
                <a:custGeom>
                  <a:avLst/>
                  <a:gdLst>
                    <a:gd name="T0" fmla="*/ 128 w 128"/>
                    <a:gd name="T1" fmla="*/ 5 h 660"/>
                    <a:gd name="T2" fmla="*/ 96 w 128"/>
                    <a:gd name="T3" fmla="*/ 660 h 660"/>
                    <a:gd name="T4" fmla="*/ 0 w 128"/>
                    <a:gd name="T5" fmla="*/ 656 h 660"/>
                    <a:gd name="T6" fmla="*/ 33 w 128"/>
                    <a:gd name="T7" fmla="*/ 0 h 660"/>
                    <a:gd name="T8" fmla="*/ 128 w 128"/>
                    <a:gd name="T9" fmla="*/ 5 h 660"/>
                    <a:gd name="T10" fmla="*/ 0 60000 65536"/>
                    <a:gd name="T11" fmla="*/ 0 60000 65536"/>
                    <a:gd name="T12" fmla="*/ 0 60000 65536"/>
                    <a:gd name="T13" fmla="*/ 0 60000 65536"/>
                    <a:gd name="T14" fmla="*/ 0 60000 65536"/>
                    <a:gd name="T15" fmla="*/ 0 w 128"/>
                    <a:gd name="T16" fmla="*/ 0 h 660"/>
                    <a:gd name="T17" fmla="*/ 128 w 128"/>
                    <a:gd name="T18" fmla="*/ 660 h 660"/>
                  </a:gdLst>
                  <a:ahLst/>
                  <a:cxnLst>
                    <a:cxn ang="T10">
                      <a:pos x="T0" y="T1"/>
                    </a:cxn>
                    <a:cxn ang="T11">
                      <a:pos x="T2" y="T3"/>
                    </a:cxn>
                    <a:cxn ang="T12">
                      <a:pos x="T4" y="T5"/>
                    </a:cxn>
                    <a:cxn ang="T13">
                      <a:pos x="T6" y="T7"/>
                    </a:cxn>
                    <a:cxn ang="T14">
                      <a:pos x="T8" y="T9"/>
                    </a:cxn>
                  </a:cxnLst>
                  <a:rect l="T15" t="T16" r="T17" b="T18"/>
                  <a:pathLst>
                    <a:path w="128" h="660">
                      <a:moveTo>
                        <a:pt x="128" y="5"/>
                      </a:moveTo>
                      <a:lnTo>
                        <a:pt x="96" y="660"/>
                      </a:lnTo>
                      <a:lnTo>
                        <a:pt x="0" y="656"/>
                      </a:lnTo>
                      <a:lnTo>
                        <a:pt x="33" y="0"/>
                      </a:lnTo>
                      <a:lnTo>
                        <a:pt x="128" y="5"/>
                      </a:lnTo>
                      <a:close/>
                    </a:path>
                  </a:pathLst>
                </a:custGeom>
                <a:noFill/>
                <a:ln w="9525" cap="rnd">
                  <a:solidFill>
                    <a:srgbClr val="C0C0C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536" name="Group 209"/>
              <p:cNvGrpSpPr>
                <a:grpSpLocks/>
              </p:cNvGrpSpPr>
              <p:nvPr/>
            </p:nvGrpSpPr>
            <p:grpSpPr bwMode="auto">
              <a:xfrm>
                <a:off x="2710" y="2683"/>
                <a:ext cx="96" cy="85"/>
                <a:chOff x="2710" y="2683"/>
                <a:chExt cx="96" cy="85"/>
              </a:xfrm>
            </p:grpSpPr>
            <p:sp>
              <p:nvSpPr>
                <p:cNvPr id="56537" name="Freeform 207"/>
                <p:cNvSpPr>
                  <a:spLocks/>
                </p:cNvSpPr>
                <p:nvPr/>
              </p:nvSpPr>
              <p:spPr bwMode="auto">
                <a:xfrm>
                  <a:off x="2710" y="2683"/>
                  <a:ext cx="96" cy="85"/>
                </a:xfrm>
                <a:custGeom>
                  <a:avLst/>
                  <a:gdLst>
                    <a:gd name="T0" fmla="*/ 0 w 801"/>
                    <a:gd name="T1" fmla="*/ 0 h 704"/>
                    <a:gd name="T2" fmla="*/ 0 w 801"/>
                    <a:gd name="T3" fmla="*/ 0 h 704"/>
                    <a:gd name="T4" fmla="*/ 0 w 801"/>
                    <a:gd name="T5" fmla="*/ 0 h 704"/>
                    <a:gd name="T6" fmla="*/ 0 w 801"/>
                    <a:gd name="T7" fmla="*/ 0 h 704"/>
                    <a:gd name="T8" fmla="*/ 0 w 801"/>
                    <a:gd name="T9" fmla="*/ 0 h 704"/>
                    <a:gd name="T10" fmla="*/ 0 60000 65536"/>
                    <a:gd name="T11" fmla="*/ 0 60000 65536"/>
                    <a:gd name="T12" fmla="*/ 0 60000 65536"/>
                    <a:gd name="T13" fmla="*/ 0 60000 65536"/>
                    <a:gd name="T14" fmla="*/ 0 60000 65536"/>
                    <a:gd name="T15" fmla="*/ 0 w 801"/>
                    <a:gd name="T16" fmla="*/ 0 h 704"/>
                    <a:gd name="T17" fmla="*/ 801 w 801"/>
                    <a:gd name="T18" fmla="*/ 704 h 704"/>
                  </a:gdLst>
                  <a:ahLst/>
                  <a:cxnLst>
                    <a:cxn ang="T10">
                      <a:pos x="T0" y="T1"/>
                    </a:cxn>
                    <a:cxn ang="T11">
                      <a:pos x="T2" y="T3"/>
                    </a:cxn>
                    <a:cxn ang="T12">
                      <a:pos x="T4" y="T5"/>
                    </a:cxn>
                    <a:cxn ang="T13">
                      <a:pos x="T6" y="T7"/>
                    </a:cxn>
                    <a:cxn ang="T14">
                      <a:pos x="T8" y="T9"/>
                    </a:cxn>
                  </a:cxnLst>
                  <a:rect l="T15" t="T16" r="T17" b="T18"/>
                  <a:pathLst>
                    <a:path w="801" h="704">
                      <a:moveTo>
                        <a:pt x="418" y="11"/>
                      </a:moveTo>
                      <a:cubicBezTo>
                        <a:pt x="634" y="22"/>
                        <a:pt x="801" y="183"/>
                        <a:pt x="792" y="371"/>
                      </a:cubicBezTo>
                      <a:cubicBezTo>
                        <a:pt x="783" y="560"/>
                        <a:pt x="600" y="704"/>
                        <a:pt x="384" y="693"/>
                      </a:cubicBezTo>
                      <a:cubicBezTo>
                        <a:pt x="168" y="683"/>
                        <a:pt x="0" y="521"/>
                        <a:pt x="10" y="333"/>
                      </a:cubicBezTo>
                      <a:cubicBezTo>
                        <a:pt x="19" y="144"/>
                        <a:pt x="202" y="0"/>
                        <a:pt x="418" y="11"/>
                      </a:cubicBezTo>
                    </a:path>
                  </a:pathLst>
                </a:custGeom>
                <a:solidFill>
                  <a:srgbClr val="606060"/>
                </a:solidFill>
                <a:ln w="0">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538" name="Freeform 208"/>
                <p:cNvSpPr>
                  <a:spLocks/>
                </p:cNvSpPr>
                <p:nvPr/>
              </p:nvSpPr>
              <p:spPr bwMode="auto">
                <a:xfrm>
                  <a:off x="2710" y="2683"/>
                  <a:ext cx="96" cy="85"/>
                </a:xfrm>
                <a:custGeom>
                  <a:avLst/>
                  <a:gdLst>
                    <a:gd name="T0" fmla="*/ 50 w 96"/>
                    <a:gd name="T1" fmla="*/ 2 h 85"/>
                    <a:gd name="T2" fmla="*/ 95 w 96"/>
                    <a:gd name="T3" fmla="*/ 45 h 85"/>
                    <a:gd name="T4" fmla="*/ 46 w 96"/>
                    <a:gd name="T5" fmla="*/ 83 h 85"/>
                    <a:gd name="T6" fmla="*/ 2 w 96"/>
                    <a:gd name="T7" fmla="*/ 40 h 85"/>
                    <a:gd name="T8" fmla="*/ 50 w 96"/>
                    <a:gd name="T9" fmla="*/ 2 h 85"/>
                    <a:gd name="T10" fmla="*/ 0 60000 65536"/>
                    <a:gd name="T11" fmla="*/ 0 60000 65536"/>
                    <a:gd name="T12" fmla="*/ 0 60000 65536"/>
                    <a:gd name="T13" fmla="*/ 0 60000 65536"/>
                    <a:gd name="T14" fmla="*/ 0 60000 65536"/>
                    <a:gd name="T15" fmla="*/ 0 w 96"/>
                    <a:gd name="T16" fmla="*/ 0 h 85"/>
                    <a:gd name="T17" fmla="*/ 96 w 96"/>
                    <a:gd name="T18" fmla="*/ 85 h 85"/>
                  </a:gdLst>
                  <a:ahLst/>
                  <a:cxnLst>
                    <a:cxn ang="T10">
                      <a:pos x="T0" y="T1"/>
                    </a:cxn>
                    <a:cxn ang="T11">
                      <a:pos x="T2" y="T3"/>
                    </a:cxn>
                    <a:cxn ang="T12">
                      <a:pos x="T4" y="T5"/>
                    </a:cxn>
                    <a:cxn ang="T13">
                      <a:pos x="T6" y="T7"/>
                    </a:cxn>
                    <a:cxn ang="T14">
                      <a:pos x="T8" y="T9"/>
                    </a:cxn>
                  </a:cxnLst>
                  <a:rect l="T15" t="T16" r="T17" b="T18"/>
                  <a:pathLst>
                    <a:path w="96" h="85">
                      <a:moveTo>
                        <a:pt x="50" y="2"/>
                      </a:moveTo>
                      <a:cubicBezTo>
                        <a:pt x="76" y="3"/>
                        <a:pt x="96" y="22"/>
                        <a:pt x="95" y="45"/>
                      </a:cubicBezTo>
                      <a:cubicBezTo>
                        <a:pt x="94" y="67"/>
                        <a:pt x="72" y="85"/>
                        <a:pt x="46" y="83"/>
                      </a:cubicBezTo>
                      <a:cubicBezTo>
                        <a:pt x="20" y="82"/>
                        <a:pt x="0" y="63"/>
                        <a:pt x="2" y="40"/>
                      </a:cubicBezTo>
                      <a:cubicBezTo>
                        <a:pt x="3" y="17"/>
                        <a:pt x="25" y="0"/>
                        <a:pt x="50" y="2"/>
                      </a:cubicBezTo>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nvGrpSpPr>
            <p:cNvPr id="56373" name="Group 220"/>
            <p:cNvGrpSpPr>
              <a:grpSpLocks/>
            </p:cNvGrpSpPr>
            <p:nvPr/>
          </p:nvGrpSpPr>
          <p:grpSpPr bwMode="auto">
            <a:xfrm>
              <a:off x="2570" y="2070"/>
              <a:ext cx="122" cy="730"/>
              <a:chOff x="2570" y="2070"/>
              <a:chExt cx="122" cy="730"/>
            </a:xfrm>
          </p:grpSpPr>
          <p:grpSp>
            <p:nvGrpSpPr>
              <p:cNvPr id="56525" name="Group 213"/>
              <p:cNvGrpSpPr>
                <a:grpSpLocks/>
              </p:cNvGrpSpPr>
              <p:nvPr/>
            </p:nvGrpSpPr>
            <p:grpSpPr bwMode="auto">
              <a:xfrm>
                <a:off x="2595" y="2070"/>
                <a:ext cx="96" cy="83"/>
                <a:chOff x="2595" y="2070"/>
                <a:chExt cx="96" cy="83"/>
              </a:xfrm>
            </p:grpSpPr>
            <p:sp>
              <p:nvSpPr>
                <p:cNvPr id="56532" name="Freeform 211"/>
                <p:cNvSpPr>
                  <a:spLocks/>
                </p:cNvSpPr>
                <p:nvPr/>
              </p:nvSpPr>
              <p:spPr bwMode="auto">
                <a:xfrm>
                  <a:off x="2595" y="2070"/>
                  <a:ext cx="96" cy="83"/>
                </a:xfrm>
                <a:custGeom>
                  <a:avLst/>
                  <a:gdLst>
                    <a:gd name="T0" fmla="*/ 0 w 806"/>
                    <a:gd name="T1" fmla="*/ 0 h 699"/>
                    <a:gd name="T2" fmla="*/ 0 w 806"/>
                    <a:gd name="T3" fmla="*/ 0 h 699"/>
                    <a:gd name="T4" fmla="*/ 0 w 806"/>
                    <a:gd name="T5" fmla="*/ 0 h 699"/>
                    <a:gd name="T6" fmla="*/ 0 w 806"/>
                    <a:gd name="T7" fmla="*/ 0 h 699"/>
                    <a:gd name="T8" fmla="*/ 0 w 806"/>
                    <a:gd name="T9" fmla="*/ 0 h 699"/>
                    <a:gd name="T10" fmla="*/ 0 60000 65536"/>
                    <a:gd name="T11" fmla="*/ 0 60000 65536"/>
                    <a:gd name="T12" fmla="*/ 0 60000 65536"/>
                    <a:gd name="T13" fmla="*/ 0 60000 65536"/>
                    <a:gd name="T14" fmla="*/ 0 60000 65536"/>
                    <a:gd name="T15" fmla="*/ 0 w 806"/>
                    <a:gd name="T16" fmla="*/ 0 h 699"/>
                    <a:gd name="T17" fmla="*/ 806 w 806"/>
                    <a:gd name="T18" fmla="*/ 699 h 699"/>
                  </a:gdLst>
                  <a:ahLst/>
                  <a:cxnLst>
                    <a:cxn ang="T10">
                      <a:pos x="T0" y="T1"/>
                    </a:cxn>
                    <a:cxn ang="T11">
                      <a:pos x="T2" y="T3"/>
                    </a:cxn>
                    <a:cxn ang="T12">
                      <a:pos x="T4" y="T5"/>
                    </a:cxn>
                    <a:cxn ang="T13">
                      <a:pos x="T6" y="T7"/>
                    </a:cxn>
                    <a:cxn ang="T14">
                      <a:pos x="T8" y="T9"/>
                    </a:cxn>
                  </a:cxnLst>
                  <a:rect l="T15" t="T16" r="T17" b="T18"/>
                  <a:pathLst>
                    <a:path w="806" h="699">
                      <a:moveTo>
                        <a:pt x="417" y="8"/>
                      </a:moveTo>
                      <a:cubicBezTo>
                        <a:pt x="635" y="17"/>
                        <a:pt x="806" y="176"/>
                        <a:pt x="799" y="365"/>
                      </a:cubicBezTo>
                      <a:cubicBezTo>
                        <a:pt x="792" y="553"/>
                        <a:pt x="608" y="699"/>
                        <a:pt x="390" y="691"/>
                      </a:cubicBezTo>
                      <a:cubicBezTo>
                        <a:pt x="172" y="682"/>
                        <a:pt x="0" y="523"/>
                        <a:pt x="8" y="334"/>
                      </a:cubicBezTo>
                      <a:cubicBezTo>
                        <a:pt x="15" y="146"/>
                        <a:pt x="198" y="0"/>
                        <a:pt x="417" y="8"/>
                      </a:cubicBezTo>
                    </a:path>
                  </a:pathLst>
                </a:custGeom>
                <a:solidFill>
                  <a:srgbClr val="606060"/>
                </a:solidFill>
                <a:ln w="0">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533" name="Freeform 212"/>
                <p:cNvSpPr>
                  <a:spLocks/>
                </p:cNvSpPr>
                <p:nvPr/>
              </p:nvSpPr>
              <p:spPr bwMode="auto">
                <a:xfrm>
                  <a:off x="2595" y="2070"/>
                  <a:ext cx="96" cy="83"/>
                </a:xfrm>
                <a:custGeom>
                  <a:avLst/>
                  <a:gdLst>
                    <a:gd name="T0" fmla="*/ 50 w 96"/>
                    <a:gd name="T1" fmla="*/ 0 h 83"/>
                    <a:gd name="T2" fmla="*/ 95 w 96"/>
                    <a:gd name="T3" fmla="*/ 43 h 83"/>
                    <a:gd name="T4" fmla="*/ 46 w 96"/>
                    <a:gd name="T5" fmla="*/ 82 h 83"/>
                    <a:gd name="T6" fmla="*/ 0 w 96"/>
                    <a:gd name="T7" fmla="*/ 40 h 83"/>
                    <a:gd name="T8" fmla="*/ 50 w 96"/>
                    <a:gd name="T9" fmla="*/ 0 h 83"/>
                    <a:gd name="T10" fmla="*/ 0 60000 65536"/>
                    <a:gd name="T11" fmla="*/ 0 60000 65536"/>
                    <a:gd name="T12" fmla="*/ 0 60000 65536"/>
                    <a:gd name="T13" fmla="*/ 0 60000 65536"/>
                    <a:gd name="T14" fmla="*/ 0 60000 65536"/>
                    <a:gd name="T15" fmla="*/ 0 w 96"/>
                    <a:gd name="T16" fmla="*/ 0 h 83"/>
                    <a:gd name="T17" fmla="*/ 96 w 96"/>
                    <a:gd name="T18" fmla="*/ 83 h 83"/>
                  </a:gdLst>
                  <a:ahLst/>
                  <a:cxnLst>
                    <a:cxn ang="T10">
                      <a:pos x="T0" y="T1"/>
                    </a:cxn>
                    <a:cxn ang="T11">
                      <a:pos x="T2" y="T3"/>
                    </a:cxn>
                    <a:cxn ang="T12">
                      <a:pos x="T4" y="T5"/>
                    </a:cxn>
                    <a:cxn ang="T13">
                      <a:pos x="T6" y="T7"/>
                    </a:cxn>
                    <a:cxn ang="T14">
                      <a:pos x="T8" y="T9"/>
                    </a:cxn>
                  </a:cxnLst>
                  <a:rect l="T15" t="T16" r="T17" b="T18"/>
                  <a:pathLst>
                    <a:path w="96" h="83">
                      <a:moveTo>
                        <a:pt x="50" y="0"/>
                      </a:moveTo>
                      <a:cubicBezTo>
                        <a:pt x="76" y="2"/>
                        <a:pt x="96" y="21"/>
                        <a:pt x="95" y="43"/>
                      </a:cubicBezTo>
                      <a:cubicBezTo>
                        <a:pt x="95" y="66"/>
                        <a:pt x="72" y="83"/>
                        <a:pt x="46" y="82"/>
                      </a:cubicBezTo>
                      <a:cubicBezTo>
                        <a:pt x="20" y="81"/>
                        <a:pt x="0" y="62"/>
                        <a:pt x="0" y="40"/>
                      </a:cubicBezTo>
                      <a:cubicBezTo>
                        <a:pt x="1" y="17"/>
                        <a:pt x="23" y="0"/>
                        <a:pt x="50" y="0"/>
                      </a:cubicBezTo>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526" name="Group 216"/>
              <p:cNvGrpSpPr>
                <a:grpSpLocks/>
              </p:cNvGrpSpPr>
              <p:nvPr/>
            </p:nvGrpSpPr>
            <p:grpSpPr bwMode="auto">
              <a:xfrm>
                <a:off x="2570" y="2105"/>
                <a:ext cx="122" cy="660"/>
                <a:chOff x="2570" y="2105"/>
                <a:chExt cx="122" cy="660"/>
              </a:xfrm>
            </p:grpSpPr>
            <p:sp>
              <p:nvSpPr>
                <p:cNvPr id="56530" name="Freeform 214"/>
                <p:cNvSpPr>
                  <a:spLocks/>
                </p:cNvSpPr>
                <p:nvPr/>
              </p:nvSpPr>
              <p:spPr bwMode="auto">
                <a:xfrm>
                  <a:off x="2570" y="2105"/>
                  <a:ext cx="122" cy="660"/>
                </a:xfrm>
                <a:custGeom>
                  <a:avLst/>
                  <a:gdLst>
                    <a:gd name="T0" fmla="*/ 122 w 122"/>
                    <a:gd name="T1" fmla="*/ 4 h 660"/>
                    <a:gd name="T2" fmla="*/ 97 w 122"/>
                    <a:gd name="T3" fmla="*/ 660 h 660"/>
                    <a:gd name="T4" fmla="*/ 0 w 122"/>
                    <a:gd name="T5" fmla="*/ 656 h 660"/>
                    <a:gd name="T6" fmla="*/ 25 w 122"/>
                    <a:gd name="T7" fmla="*/ 0 h 660"/>
                    <a:gd name="T8" fmla="*/ 122 w 122"/>
                    <a:gd name="T9" fmla="*/ 4 h 660"/>
                    <a:gd name="T10" fmla="*/ 0 60000 65536"/>
                    <a:gd name="T11" fmla="*/ 0 60000 65536"/>
                    <a:gd name="T12" fmla="*/ 0 60000 65536"/>
                    <a:gd name="T13" fmla="*/ 0 60000 65536"/>
                    <a:gd name="T14" fmla="*/ 0 60000 65536"/>
                    <a:gd name="T15" fmla="*/ 0 w 122"/>
                    <a:gd name="T16" fmla="*/ 0 h 660"/>
                    <a:gd name="T17" fmla="*/ 122 w 122"/>
                    <a:gd name="T18" fmla="*/ 660 h 660"/>
                  </a:gdLst>
                  <a:ahLst/>
                  <a:cxnLst>
                    <a:cxn ang="T10">
                      <a:pos x="T0" y="T1"/>
                    </a:cxn>
                    <a:cxn ang="T11">
                      <a:pos x="T2" y="T3"/>
                    </a:cxn>
                    <a:cxn ang="T12">
                      <a:pos x="T4" y="T5"/>
                    </a:cxn>
                    <a:cxn ang="T13">
                      <a:pos x="T6" y="T7"/>
                    </a:cxn>
                    <a:cxn ang="T14">
                      <a:pos x="T8" y="T9"/>
                    </a:cxn>
                  </a:cxnLst>
                  <a:rect l="T15" t="T16" r="T17" b="T18"/>
                  <a:pathLst>
                    <a:path w="122" h="660">
                      <a:moveTo>
                        <a:pt x="122" y="4"/>
                      </a:moveTo>
                      <a:lnTo>
                        <a:pt x="97" y="660"/>
                      </a:lnTo>
                      <a:lnTo>
                        <a:pt x="0" y="656"/>
                      </a:lnTo>
                      <a:lnTo>
                        <a:pt x="25" y="0"/>
                      </a:lnTo>
                      <a:lnTo>
                        <a:pt x="122" y="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531" name="Freeform 215"/>
                <p:cNvSpPr>
                  <a:spLocks/>
                </p:cNvSpPr>
                <p:nvPr/>
              </p:nvSpPr>
              <p:spPr bwMode="auto">
                <a:xfrm>
                  <a:off x="2570" y="2105"/>
                  <a:ext cx="122" cy="660"/>
                </a:xfrm>
                <a:custGeom>
                  <a:avLst/>
                  <a:gdLst>
                    <a:gd name="T0" fmla="*/ 122 w 122"/>
                    <a:gd name="T1" fmla="*/ 4 h 660"/>
                    <a:gd name="T2" fmla="*/ 97 w 122"/>
                    <a:gd name="T3" fmla="*/ 660 h 660"/>
                    <a:gd name="T4" fmla="*/ 0 w 122"/>
                    <a:gd name="T5" fmla="*/ 656 h 660"/>
                    <a:gd name="T6" fmla="*/ 25 w 122"/>
                    <a:gd name="T7" fmla="*/ 0 h 660"/>
                    <a:gd name="T8" fmla="*/ 122 w 122"/>
                    <a:gd name="T9" fmla="*/ 4 h 660"/>
                    <a:gd name="T10" fmla="*/ 0 60000 65536"/>
                    <a:gd name="T11" fmla="*/ 0 60000 65536"/>
                    <a:gd name="T12" fmla="*/ 0 60000 65536"/>
                    <a:gd name="T13" fmla="*/ 0 60000 65536"/>
                    <a:gd name="T14" fmla="*/ 0 60000 65536"/>
                    <a:gd name="T15" fmla="*/ 0 w 122"/>
                    <a:gd name="T16" fmla="*/ 0 h 660"/>
                    <a:gd name="T17" fmla="*/ 122 w 122"/>
                    <a:gd name="T18" fmla="*/ 660 h 660"/>
                  </a:gdLst>
                  <a:ahLst/>
                  <a:cxnLst>
                    <a:cxn ang="T10">
                      <a:pos x="T0" y="T1"/>
                    </a:cxn>
                    <a:cxn ang="T11">
                      <a:pos x="T2" y="T3"/>
                    </a:cxn>
                    <a:cxn ang="T12">
                      <a:pos x="T4" y="T5"/>
                    </a:cxn>
                    <a:cxn ang="T13">
                      <a:pos x="T6" y="T7"/>
                    </a:cxn>
                    <a:cxn ang="T14">
                      <a:pos x="T8" y="T9"/>
                    </a:cxn>
                  </a:cxnLst>
                  <a:rect l="T15" t="T16" r="T17" b="T18"/>
                  <a:pathLst>
                    <a:path w="122" h="660">
                      <a:moveTo>
                        <a:pt x="122" y="4"/>
                      </a:moveTo>
                      <a:lnTo>
                        <a:pt x="97" y="660"/>
                      </a:lnTo>
                      <a:lnTo>
                        <a:pt x="0" y="656"/>
                      </a:lnTo>
                      <a:lnTo>
                        <a:pt x="25" y="0"/>
                      </a:lnTo>
                      <a:lnTo>
                        <a:pt x="122" y="4"/>
                      </a:lnTo>
                      <a:close/>
                    </a:path>
                  </a:pathLst>
                </a:custGeom>
                <a:noFill/>
                <a:ln w="9525" cap="rnd">
                  <a:solidFill>
                    <a:srgbClr val="C0C0C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527" name="Group 219"/>
              <p:cNvGrpSpPr>
                <a:grpSpLocks/>
              </p:cNvGrpSpPr>
              <p:nvPr/>
            </p:nvGrpSpPr>
            <p:grpSpPr bwMode="auto">
              <a:xfrm>
                <a:off x="2570" y="2716"/>
                <a:ext cx="96" cy="84"/>
                <a:chOff x="2570" y="2716"/>
                <a:chExt cx="96" cy="84"/>
              </a:xfrm>
            </p:grpSpPr>
            <p:sp>
              <p:nvSpPr>
                <p:cNvPr id="56528" name="Freeform 217"/>
                <p:cNvSpPr>
                  <a:spLocks/>
                </p:cNvSpPr>
                <p:nvPr/>
              </p:nvSpPr>
              <p:spPr bwMode="auto">
                <a:xfrm>
                  <a:off x="2570" y="2716"/>
                  <a:ext cx="96" cy="84"/>
                </a:xfrm>
                <a:custGeom>
                  <a:avLst/>
                  <a:gdLst>
                    <a:gd name="T0" fmla="*/ 0 w 806"/>
                    <a:gd name="T1" fmla="*/ 0 h 700"/>
                    <a:gd name="T2" fmla="*/ 0 w 806"/>
                    <a:gd name="T3" fmla="*/ 0 h 700"/>
                    <a:gd name="T4" fmla="*/ 0 w 806"/>
                    <a:gd name="T5" fmla="*/ 0 h 700"/>
                    <a:gd name="T6" fmla="*/ 0 w 806"/>
                    <a:gd name="T7" fmla="*/ 0 h 700"/>
                    <a:gd name="T8" fmla="*/ 0 w 806"/>
                    <a:gd name="T9" fmla="*/ 0 h 700"/>
                    <a:gd name="T10" fmla="*/ 0 60000 65536"/>
                    <a:gd name="T11" fmla="*/ 0 60000 65536"/>
                    <a:gd name="T12" fmla="*/ 0 60000 65536"/>
                    <a:gd name="T13" fmla="*/ 0 60000 65536"/>
                    <a:gd name="T14" fmla="*/ 0 60000 65536"/>
                    <a:gd name="T15" fmla="*/ 0 w 806"/>
                    <a:gd name="T16" fmla="*/ 0 h 700"/>
                    <a:gd name="T17" fmla="*/ 806 w 806"/>
                    <a:gd name="T18" fmla="*/ 700 h 700"/>
                  </a:gdLst>
                  <a:ahLst/>
                  <a:cxnLst>
                    <a:cxn ang="T10">
                      <a:pos x="T0" y="T1"/>
                    </a:cxn>
                    <a:cxn ang="T11">
                      <a:pos x="T2" y="T3"/>
                    </a:cxn>
                    <a:cxn ang="T12">
                      <a:pos x="T4" y="T5"/>
                    </a:cxn>
                    <a:cxn ang="T13">
                      <a:pos x="T6" y="T7"/>
                    </a:cxn>
                    <a:cxn ang="T14">
                      <a:pos x="T8" y="T9"/>
                    </a:cxn>
                  </a:cxnLst>
                  <a:rect l="T15" t="T16" r="T17" b="T18"/>
                  <a:pathLst>
                    <a:path w="806" h="700">
                      <a:moveTo>
                        <a:pt x="416" y="9"/>
                      </a:moveTo>
                      <a:cubicBezTo>
                        <a:pt x="635" y="17"/>
                        <a:pt x="806" y="177"/>
                        <a:pt x="799" y="366"/>
                      </a:cubicBezTo>
                      <a:cubicBezTo>
                        <a:pt x="791" y="554"/>
                        <a:pt x="608" y="700"/>
                        <a:pt x="390" y="692"/>
                      </a:cubicBezTo>
                      <a:cubicBezTo>
                        <a:pt x="171" y="683"/>
                        <a:pt x="0" y="523"/>
                        <a:pt x="7" y="335"/>
                      </a:cubicBezTo>
                      <a:cubicBezTo>
                        <a:pt x="15" y="146"/>
                        <a:pt x="198" y="0"/>
                        <a:pt x="416" y="9"/>
                      </a:cubicBezTo>
                    </a:path>
                  </a:pathLst>
                </a:custGeom>
                <a:solidFill>
                  <a:srgbClr val="606060"/>
                </a:solidFill>
                <a:ln w="0">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529" name="Freeform 218"/>
                <p:cNvSpPr>
                  <a:spLocks/>
                </p:cNvSpPr>
                <p:nvPr/>
              </p:nvSpPr>
              <p:spPr bwMode="auto">
                <a:xfrm>
                  <a:off x="2570" y="2716"/>
                  <a:ext cx="96" cy="84"/>
                </a:xfrm>
                <a:custGeom>
                  <a:avLst/>
                  <a:gdLst>
                    <a:gd name="T0" fmla="*/ 49 w 96"/>
                    <a:gd name="T1" fmla="*/ 2 h 84"/>
                    <a:gd name="T2" fmla="*/ 95 w 96"/>
                    <a:gd name="T3" fmla="*/ 44 h 84"/>
                    <a:gd name="T4" fmla="*/ 46 w 96"/>
                    <a:gd name="T5" fmla="*/ 83 h 84"/>
                    <a:gd name="T6" fmla="*/ 0 w 96"/>
                    <a:gd name="T7" fmla="*/ 41 h 84"/>
                    <a:gd name="T8" fmla="*/ 49 w 96"/>
                    <a:gd name="T9" fmla="*/ 2 h 84"/>
                    <a:gd name="T10" fmla="*/ 0 60000 65536"/>
                    <a:gd name="T11" fmla="*/ 0 60000 65536"/>
                    <a:gd name="T12" fmla="*/ 0 60000 65536"/>
                    <a:gd name="T13" fmla="*/ 0 60000 65536"/>
                    <a:gd name="T14" fmla="*/ 0 60000 65536"/>
                    <a:gd name="T15" fmla="*/ 0 w 96"/>
                    <a:gd name="T16" fmla="*/ 0 h 84"/>
                    <a:gd name="T17" fmla="*/ 96 w 96"/>
                    <a:gd name="T18" fmla="*/ 84 h 84"/>
                  </a:gdLst>
                  <a:ahLst/>
                  <a:cxnLst>
                    <a:cxn ang="T10">
                      <a:pos x="T0" y="T1"/>
                    </a:cxn>
                    <a:cxn ang="T11">
                      <a:pos x="T2" y="T3"/>
                    </a:cxn>
                    <a:cxn ang="T12">
                      <a:pos x="T4" y="T5"/>
                    </a:cxn>
                    <a:cxn ang="T13">
                      <a:pos x="T6" y="T7"/>
                    </a:cxn>
                    <a:cxn ang="T14">
                      <a:pos x="T8" y="T9"/>
                    </a:cxn>
                  </a:cxnLst>
                  <a:rect l="T15" t="T16" r="T17" b="T18"/>
                  <a:pathLst>
                    <a:path w="96" h="84">
                      <a:moveTo>
                        <a:pt x="49" y="2"/>
                      </a:moveTo>
                      <a:cubicBezTo>
                        <a:pt x="76" y="2"/>
                        <a:pt x="96" y="22"/>
                        <a:pt x="95" y="44"/>
                      </a:cubicBezTo>
                      <a:cubicBezTo>
                        <a:pt x="94" y="67"/>
                        <a:pt x="73" y="84"/>
                        <a:pt x="46" y="83"/>
                      </a:cubicBezTo>
                      <a:cubicBezTo>
                        <a:pt x="20" y="82"/>
                        <a:pt x="0" y="63"/>
                        <a:pt x="0" y="41"/>
                      </a:cubicBezTo>
                      <a:cubicBezTo>
                        <a:pt x="1" y="18"/>
                        <a:pt x="23" y="0"/>
                        <a:pt x="49" y="2"/>
                      </a:cubicBezTo>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nvGrpSpPr>
            <p:cNvPr id="56374" name="Group 223"/>
            <p:cNvGrpSpPr>
              <a:grpSpLocks/>
            </p:cNvGrpSpPr>
            <p:nvPr/>
          </p:nvGrpSpPr>
          <p:grpSpPr bwMode="auto">
            <a:xfrm>
              <a:off x="2101" y="1975"/>
              <a:ext cx="779" cy="937"/>
              <a:chOff x="2101" y="1975"/>
              <a:chExt cx="779" cy="937"/>
            </a:xfrm>
          </p:grpSpPr>
          <p:sp>
            <p:nvSpPr>
              <p:cNvPr id="56523" name="Freeform 221"/>
              <p:cNvSpPr>
                <a:spLocks/>
              </p:cNvSpPr>
              <p:nvPr/>
            </p:nvSpPr>
            <p:spPr bwMode="auto">
              <a:xfrm>
                <a:off x="2101" y="1975"/>
                <a:ext cx="779" cy="937"/>
              </a:xfrm>
              <a:custGeom>
                <a:avLst/>
                <a:gdLst>
                  <a:gd name="T0" fmla="*/ 0 w 6491"/>
                  <a:gd name="T1" fmla="*/ 0 h 7816"/>
                  <a:gd name="T2" fmla="*/ 0 w 6491"/>
                  <a:gd name="T3" fmla="*/ 0 h 7816"/>
                  <a:gd name="T4" fmla="*/ 0 w 6491"/>
                  <a:gd name="T5" fmla="*/ 0 h 7816"/>
                  <a:gd name="T6" fmla="*/ 0 w 6491"/>
                  <a:gd name="T7" fmla="*/ 0 h 7816"/>
                  <a:gd name="T8" fmla="*/ 0 w 6491"/>
                  <a:gd name="T9" fmla="*/ 0 h 7816"/>
                  <a:gd name="T10" fmla="*/ 0 w 6491"/>
                  <a:gd name="T11" fmla="*/ 0 h 7816"/>
                  <a:gd name="T12" fmla="*/ 0 60000 65536"/>
                  <a:gd name="T13" fmla="*/ 0 60000 65536"/>
                  <a:gd name="T14" fmla="*/ 0 60000 65536"/>
                  <a:gd name="T15" fmla="*/ 0 60000 65536"/>
                  <a:gd name="T16" fmla="*/ 0 60000 65536"/>
                  <a:gd name="T17" fmla="*/ 0 60000 65536"/>
                  <a:gd name="T18" fmla="*/ 0 w 6491"/>
                  <a:gd name="T19" fmla="*/ 0 h 7816"/>
                  <a:gd name="T20" fmla="*/ 6491 w 6491"/>
                  <a:gd name="T21" fmla="*/ 7816 h 7816"/>
                </a:gdLst>
                <a:ahLst/>
                <a:cxnLst>
                  <a:cxn ang="T12">
                    <a:pos x="T0" y="T1"/>
                  </a:cxn>
                  <a:cxn ang="T13">
                    <a:pos x="T2" y="T3"/>
                  </a:cxn>
                  <a:cxn ang="T14">
                    <a:pos x="T4" y="T5"/>
                  </a:cxn>
                  <a:cxn ang="T15">
                    <a:pos x="T6" y="T7"/>
                  </a:cxn>
                  <a:cxn ang="T16">
                    <a:pos x="T8" y="T9"/>
                  </a:cxn>
                  <a:cxn ang="T17">
                    <a:pos x="T10" y="T11"/>
                  </a:cxn>
                </a:cxnLst>
                <a:rect l="T18" t="T19" r="T20" b="T21"/>
                <a:pathLst>
                  <a:path w="6491" h="7816">
                    <a:moveTo>
                      <a:pt x="0" y="45"/>
                    </a:moveTo>
                    <a:cubicBezTo>
                      <a:pt x="0" y="45"/>
                      <a:pt x="157" y="3438"/>
                      <a:pt x="319" y="6830"/>
                    </a:cubicBezTo>
                    <a:cubicBezTo>
                      <a:pt x="1428" y="7816"/>
                      <a:pt x="3038" y="7735"/>
                      <a:pt x="3453" y="7735"/>
                    </a:cubicBezTo>
                    <a:cubicBezTo>
                      <a:pt x="3868" y="7735"/>
                      <a:pt x="5479" y="7654"/>
                      <a:pt x="6076" y="6704"/>
                    </a:cubicBezTo>
                    <a:cubicBezTo>
                      <a:pt x="6284" y="3352"/>
                      <a:pt x="6491" y="0"/>
                      <a:pt x="6491" y="0"/>
                    </a:cubicBezTo>
                    <a:lnTo>
                      <a:pt x="0" y="45"/>
                    </a:lnTo>
                    <a:close/>
                  </a:path>
                </a:pathLst>
              </a:custGeom>
              <a:solidFill>
                <a:srgbClr val="5F5F5F"/>
              </a:solidFill>
              <a:ln w="0">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524" name="Freeform 222"/>
              <p:cNvSpPr>
                <a:spLocks/>
              </p:cNvSpPr>
              <p:nvPr/>
            </p:nvSpPr>
            <p:spPr bwMode="auto">
              <a:xfrm>
                <a:off x="2101" y="1975"/>
                <a:ext cx="779" cy="937"/>
              </a:xfrm>
              <a:custGeom>
                <a:avLst/>
                <a:gdLst>
                  <a:gd name="T0" fmla="*/ 0 w 6491"/>
                  <a:gd name="T1" fmla="*/ 0 h 7816"/>
                  <a:gd name="T2" fmla="*/ 0 w 6491"/>
                  <a:gd name="T3" fmla="*/ 0 h 7816"/>
                  <a:gd name="T4" fmla="*/ 0 w 6491"/>
                  <a:gd name="T5" fmla="*/ 0 h 7816"/>
                  <a:gd name="T6" fmla="*/ 0 w 6491"/>
                  <a:gd name="T7" fmla="*/ 0 h 7816"/>
                  <a:gd name="T8" fmla="*/ 0 w 6491"/>
                  <a:gd name="T9" fmla="*/ 0 h 7816"/>
                  <a:gd name="T10" fmla="*/ 0 w 6491"/>
                  <a:gd name="T11" fmla="*/ 0 h 7816"/>
                  <a:gd name="T12" fmla="*/ 0 60000 65536"/>
                  <a:gd name="T13" fmla="*/ 0 60000 65536"/>
                  <a:gd name="T14" fmla="*/ 0 60000 65536"/>
                  <a:gd name="T15" fmla="*/ 0 60000 65536"/>
                  <a:gd name="T16" fmla="*/ 0 60000 65536"/>
                  <a:gd name="T17" fmla="*/ 0 60000 65536"/>
                  <a:gd name="T18" fmla="*/ 0 w 6491"/>
                  <a:gd name="T19" fmla="*/ 0 h 7816"/>
                  <a:gd name="T20" fmla="*/ 6491 w 6491"/>
                  <a:gd name="T21" fmla="*/ 7816 h 7816"/>
                </a:gdLst>
                <a:ahLst/>
                <a:cxnLst>
                  <a:cxn ang="T12">
                    <a:pos x="T0" y="T1"/>
                  </a:cxn>
                  <a:cxn ang="T13">
                    <a:pos x="T2" y="T3"/>
                  </a:cxn>
                  <a:cxn ang="T14">
                    <a:pos x="T4" y="T5"/>
                  </a:cxn>
                  <a:cxn ang="T15">
                    <a:pos x="T6" y="T7"/>
                  </a:cxn>
                  <a:cxn ang="T16">
                    <a:pos x="T8" y="T9"/>
                  </a:cxn>
                  <a:cxn ang="T17">
                    <a:pos x="T10" y="T11"/>
                  </a:cxn>
                </a:cxnLst>
                <a:rect l="T18" t="T19" r="T20" b="T21"/>
                <a:pathLst>
                  <a:path w="6491" h="7816">
                    <a:moveTo>
                      <a:pt x="0" y="45"/>
                    </a:moveTo>
                    <a:cubicBezTo>
                      <a:pt x="0" y="45"/>
                      <a:pt x="157" y="3438"/>
                      <a:pt x="319" y="6830"/>
                    </a:cubicBezTo>
                    <a:cubicBezTo>
                      <a:pt x="1428" y="7816"/>
                      <a:pt x="3038" y="7735"/>
                      <a:pt x="3453" y="7735"/>
                    </a:cubicBezTo>
                    <a:cubicBezTo>
                      <a:pt x="3868" y="7735"/>
                      <a:pt x="5479" y="7654"/>
                      <a:pt x="6076" y="6704"/>
                    </a:cubicBezTo>
                    <a:cubicBezTo>
                      <a:pt x="6284" y="3352"/>
                      <a:pt x="6491" y="0"/>
                      <a:pt x="6491" y="0"/>
                    </a:cubicBezTo>
                    <a:lnTo>
                      <a:pt x="0" y="45"/>
                    </a:lnTo>
                    <a:close/>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375" name="Group 226"/>
            <p:cNvGrpSpPr>
              <a:grpSpLocks/>
            </p:cNvGrpSpPr>
            <p:nvPr/>
          </p:nvGrpSpPr>
          <p:grpSpPr bwMode="auto">
            <a:xfrm>
              <a:off x="2101" y="1945"/>
              <a:ext cx="779" cy="937"/>
              <a:chOff x="2101" y="1945"/>
              <a:chExt cx="779" cy="937"/>
            </a:xfrm>
          </p:grpSpPr>
          <p:sp>
            <p:nvSpPr>
              <p:cNvPr id="56521" name="Freeform 224"/>
              <p:cNvSpPr>
                <a:spLocks/>
              </p:cNvSpPr>
              <p:nvPr/>
            </p:nvSpPr>
            <p:spPr bwMode="auto">
              <a:xfrm>
                <a:off x="2101" y="1945"/>
                <a:ext cx="779" cy="937"/>
              </a:xfrm>
              <a:custGeom>
                <a:avLst/>
                <a:gdLst>
                  <a:gd name="T0" fmla="*/ 0 w 6491"/>
                  <a:gd name="T1" fmla="*/ 0 h 7808"/>
                  <a:gd name="T2" fmla="*/ 0 w 6491"/>
                  <a:gd name="T3" fmla="*/ 0 h 7808"/>
                  <a:gd name="T4" fmla="*/ 0 w 6491"/>
                  <a:gd name="T5" fmla="*/ 0 h 7808"/>
                  <a:gd name="T6" fmla="*/ 0 w 6491"/>
                  <a:gd name="T7" fmla="*/ 0 h 7808"/>
                  <a:gd name="T8" fmla="*/ 0 w 6491"/>
                  <a:gd name="T9" fmla="*/ 0 h 7808"/>
                  <a:gd name="T10" fmla="*/ 0 w 6491"/>
                  <a:gd name="T11" fmla="*/ 0 h 7808"/>
                  <a:gd name="T12" fmla="*/ 0 60000 65536"/>
                  <a:gd name="T13" fmla="*/ 0 60000 65536"/>
                  <a:gd name="T14" fmla="*/ 0 60000 65536"/>
                  <a:gd name="T15" fmla="*/ 0 60000 65536"/>
                  <a:gd name="T16" fmla="*/ 0 60000 65536"/>
                  <a:gd name="T17" fmla="*/ 0 60000 65536"/>
                  <a:gd name="T18" fmla="*/ 0 w 6491"/>
                  <a:gd name="T19" fmla="*/ 0 h 7808"/>
                  <a:gd name="T20" fmla="*/ 6491 w 6491"/>
                  <a:gd name="T21" fmla="*/ 7808 h 7808"/>
                </a:gdLst>
                <a:ahLst/>
                <a:cxnLst>
                  <a:cxn ang="T12">
                    <a:pos x="T0" y="T1"/>
                  </a:cxn>
                  <a:cxn ang="T13">
                    <a:pos x="T2" y="T3"/>
                  </a:cxn>
                  <a:cxn ang="T14">
                    <a:pos x="T4" y="T5"/>
                  </a:cxn>
                  <a:cxn ang="T15">
                    <a:pos x="T6" y="T7"/>
                  </a:cxn>
                  <a:cxn ang="T16">
                    <a:pos x="T8" y="T9"/>
                  </a:cxn>
                  <a:cxn ang="T17">
                    <a:pos x="T10" y="T11"/>
                  </a:cxn>
                </a:cxnLst>
                <a:rect l="T18" t="T19" r="T20" b="T21"/>
                <a:pathLst>
                  <a:path w="6491" h="7808">
                    <a:moveTo>
                      <a:pt x="0" y="45"/>
                    </a:moveTo>
                    <a:cubicBezTo>
                      <a:pt x="0" y="45"/>
                      <a:pt x="157" y="3434"/>
                      <a:pt x="319" y="6823"/>
                    </a:cubicBezTo>
                    <a:cubicBezTo>
                      <a:pt x="1428" y="7808"/>
                      <a:pt x="3038" y="7727"/>
                      <a:pt x="3453" y="7727"/>
                    </a:cubicBezTo>
                    <a:cubicBezTo>
                      <a:pt x="3868" y="7727"/>
                      <a:pt x="5479" y="7646"/>
                      <a:pt x="6076" y="6697"/>
                    </a:cubicBezTo>
                    <a:cubicBezTo>
                      <a:pt x="6284" y="3349"/>
                      <a:pt x="6491" y="0"/>
                      <a:pt x="6491" y="0"/>
                    </a:cubicBezTo>
                    <a:lnTo>
                      <a:pt x="0" y="45"/>
                    </a:lnTo>
                    <a:close/>
                  </a:path>
                </a:pathLst>
              </a:custGeom>
              <a:solidFill>
                <a:srgbClr val="FFFF00"/>
              </a:solidFill>
              <a:ln w="0">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522" name="Freeform 225"/>
              <p:cNvSpPr>
                <a:spLocks/>
              </p:cNvSpPr>
              <p:nvPr/>
            </p:nvSpPr>
            <p:spPr bwMode="auto">
              <a:xfrm>
                <a:off x="2101" y="1945"/>
                <a:ext cx="779" cy="937"/>
              </a:xfrm>
              <a:custGeom>
                <a:avLst/>
                <a:gdLst>
                  <a:gd name="T0" fmla="*/ 0 w 6491"/>
                  <a:gd name="T1" fmla="*/ 0 h 7808"/>
                  <a:gd name="T2" fmla="*/ 0 w 6491"/>
                  <a:gd name="T3" fmla="*/ 0 h 7808"/>
                  <a:gd name="T4" fmla="*/ 0 w 6491"/>
                  <a:gd name="T5" fmla="*/ 0 h 7808"/>
                  <a:gd name="T6" fmla="*/ 0 w 6491"/>
                  <a:gd name="T7" fmla="*/ 0 h 7808"/>
                  <a:gd name="T8" fmla="*/ 0 w 6491"/>
                  <a:gd name="T9" fmla="*/ 0 h 7808"/>
                  <a:gd name="T10" fmla="*/ 0 w 6491"/>
                  <a:gd name="T11" fmla="*/ 0 h 7808"/>
                  <a:gd name="T12" fmla="*/ 0 60000 65536"/>
                  <a:gd name="T13" fmla="*/ 0 60000 65536"/>
                  <a:gd name="T14" fmla="*/ 0 60000 65536"/>
                  <a:gd name="T15" fmla="*/ 0 60000 65536"/>
                  <a:gd name="T16" fmla="*/ 0 60000 65536"/>
                  <a:gd name="T17" fmla="*/ 0 60000 65536"/>
                  <a:gd name="T18" fmla="*/ 0 w 6491"/>
                  <a:gd name="T19" fmla="*/ 0 h 7808"/>
                  <a:gd name="T20" fmla="*/ 6491 w 6491"/>
                  <a:gd name="T21" fmla="*/ 7808 h 7808"/>
                </a:gdLst>
                <a:ahLst/>
                <a:cxnLst>
                  <a:cxn ang="T12">
                    <a:pos x="T0" y="T1"/>
                  </a:cxn>
                  <a:cxn ang="T13">
                    <a:pos x="T2" y="T3"/>
                  </a:cxn>
                  <a:cxn ang="T14">
                    <a:pos x="T4" y="T5"/>
                  </a:cxn>
                  <a:cxn ang="T15">
                    <a:pos x="T6" y="T7"/>
                  </a:cxn>
                  <a:cxn ang="T16">
                    <a:pos x="T8" y="T9"/>
                  </a:cxn>
                  <a:cxn ang="T17">
                    <a:pos x="T10" y="T11"/>
                  </a:cxn>
                </a:cxnLst>
                <a:rect l="T18" t="T19" r="T20" b="T21"/>
                <a:pathLst>
                  <a:path w="6491" h="7808">
                    <a:moveTo>
                      <a:pt x="0" y="45"/>
                    </a:moveTo>
                    <a:cubicBezTo>
                      <a:pt x="0" y="45"/>
                      <a:pt x="157" y="3434"/>
                      <a:pt x="319" y="6823"/>
                    </a:cubicBezTo>
                    <a:cubicBezTo>
                      <a:pt x="1428" y="7808"/>
                      <a:pt x="3038" y="7727"/>
                      <a:pt x="3453" y="7727"/>
                    </a:cubicBezTo>
                    <a:cubicBezTo>
                      <a:pt x="3868" y="7727"/>
                      <a:pt x="5479" y="7646"/>
                      <a:pt x="6076" y="6697"/>
                    </a:cubicBezTo>
                    <a:cubicBezTo>
                      <a:pt x="6284" y="3349"/>
                      <a:pt x="6491" y="0"/>
                      <a:pt x="6491" y="0"/>
                    </a:cubicBezTo>
                    <a:lnTo>
                      <a:pt x="0" y="45"/>
                    </a:lnTo>
                    <a:close/>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376" name="Group 229"/>
            <p:cNvGrpSpPr>
              <a:grpSpLocks/>
            </p:cNvGrpSpPr>
            <p:nvPr/>
          </p:nvGrpSpPr>
          <p:grpSpPr bwMode="auto">
            <a:xfrm>
              <a:off x="2110" y="1933"/>
              <a:ext cx="757" cy="113"/>
              <a:chOff x="2110" y="1933"/>
              <a:chExt cx="757" cy="113"/>
            </a:xfrm>
          </p:grpSpPr>
          <p:sp>
            <p:nvSpPr>
              <p:cNvPr id="56519" name="Freeform 227"/>
              <p:cNvSpPr>
                <a:spLocks/>
              </p:cNvSpPr>
              <p:nvPr/>
            </p:nvSpPr>
            <p:spPr bwMode="auto">
              <a:xfrm>
                <a:off x="2110" y="1933"/>
                <a:ext cx="757" cy="113"/>
              </a:xfrm>
              <a:custGeom>
                <a:avLst/>
                <a:gdLst>
                  <a:gd name="T0" fmla="*/ 1 w 757"/>
                  <a:gd name="T1" fmla="*/ 33 h 113"/>
                  <a:gd name="T2" fmla="*/ 8 w 757"/>
                  <a:gd name="T3" fmla="*/ 45 h 113"/>
                  <a:gd name="T4" fmla="*/ 18 w 757"/>
                  <a:gd name="T5" fmla="*/ 54 h 113"/>
                  <a:gd name="T6" fmla="*/ 31 w 757"/>
                  <a:gd name="T7" fmla="*/ 62 h 113"/>
                  <a:gd name="T8" fmla="*/ 46 w 757"/>
                  <a:gd name="T9" fmla="*/ 69 h 113"/>
                  <a:gd name="T10" fmla="*/ 62 w 757"/>
                  <a:gd name="T11" fmla="*/ 75 h 113"/>
                  <a:gd name="T12" fmla="*/ 82 w 757"/>
                  <a:gd name="T13" fmla="*/ 82 h 113"/>
                  <a:gd name="T14" fmla="*/ 103 w 757"/>
                  <a:gd name="T15" fmla="*/ 87 h 113"/>
                  <a:gd name="T16" fmla="*/ 125 w 757"/>
                  <a:gd name="T17" fmla="*/ 92 h 113"/>
                  <a:gd name="T18" fmla="*/ 150 w 757"/>
                  <a:gd name="T19" fmla="*/ 96 h 113"/>
                  <a:gd name="T20" fmla="*/ 182 w 757"/>
                  <a:gd name="T21" fmla="*/ 101 h 113"/>
                  <a:gd name="T22" fmla="*/ 209 w 757"/>
                  <a:gd name="T23" fmla="*/ 104 h 113"/>
                  <a:gd name="T24" fmla="*/ 254 w 757"/>
                  <a:gd name="T25" fmla="*/ 109 h 113"/>
                  <a:gd name="T26" fmla="*/ 297 w 757"/>
                  <a:gd name="T27" fmla="*/ 111 h 113"/>
                  <a:gd name="T28" fmla="*/ 335 w 757"/>
                  <a:gd name="T29" fmla="*/ 113 h 113"/>
                  <a:gd name="T30" fmla="*/ 368 w 757"/>
                  <a:gd name="T31" fmla="*/ 113 h 113"/>
                  <a:gd name="T32" fmla="*/ 391 w 757"/>
                  <a:gd name="T33" fmla="*/ 113 h 113"/>
                  <a:gd name="T34" fmla="*/ 421 w 757"/>
                  <a:gd name="T35" fmla="*/ 113 h 113"/>
                  <a:gd name="T36" fmla="*/ 467 w 757"/>
                  <a:gd name="T37" fmla="*/ 112 h 113"/>
                  <a:gd name="T38" fmla="*/ 500 w 757"/>
                  <a:gd name="T39" fmla="*/ 109 h 113"/>
                  <a:gd name="T40" fmla="*/ 534 w 757"/>
                  <a:gd name="T41" fmla="*/ 106 h 113"/>
                  <a:gd name="T42" fmla="*/ 574 w 757"/>
                  <a:gd name="T43" fmla="*/ 101 h 113"/>
                  <a:gd name="T44" fmla="*/ 605 w 757"/>
                  <a:gd name="T45" fmla="*/ 97 h 113"/>
                  <a:gd name="T46" fmla="*/ 632 w 757"/>
                  <a:gd name="T47" fmla="*/ 92 h 113"/>
                  <a:gd name="T48" fmla="*/ 664 w 757"/>
                  <a:gd name="T49" fmla="*/ 85 h 113"/>
                  <a:gd name="T50" fmla="*/ 695 w 757"/>
                  <a:gd name="T51" fmla="*/ 75 h 113"/>
                  <a:gd name="T52" fmla="*/ 718 w 757"/>
                  <a:gd name="T53" fmla="*/ 67 h 113"/>
                  <a:gd name="T54" fmla="*/ 735 w 757"/>
                  <a:gd name="T55" fmla="*/ 59 h 113"/>
                  <a:gd name="T56" fmla="*/ 746 w 757"/>
                  <a:gd name="T57" fmla="*/ 49 h 113"/>
                  <a:gd name="T58" fmla="*/ 754 w 757"/>
                  <a:gd name="T59" fmla="*/ 39 h 113"/>
                  <a:gd name="T60" fmla="*/ 757 w 757"/>
                  <a:gd name="T61" fmla="*/ 31 h 113"/>
                  <a:gd name="T62" fmla="*/ 0 w 757"/>
                  <a:gd name="T63" fmla="*/ 0 h 1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57"/>
                  <a:gd name="T97" fmla="*/ 0 h 113"/>
                  <a:gd name="T98" fmla="*/ 757 w 757"/>
                  <a:gd name="T99" fmla="*/ 113 h 11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57" h="113">
                    <a:moveTo>
                      <a:pt x="0" y="0"/>
                    </a:moveTo>
                    <a:lnTo>
                      <a:pt x="1" y="33"/>
                    </a:lnTo>
                    <a:lnTo>
                      <a:pt x="3" y="39"/>
                    </a:lnTo>
                    <a:lnTo>
                      <a:pt x="8" y="45"/>
                    </a:lnTo>
                    <a:lnTo>
                      <a:pt x="12" y="49"/>
                    </a:lnTo>
                    <a:lnTo>
                      <a:pt x="18" y="54"/>
                    </a:lnTo>
                    <a:lnTo>
                      <a:pt x="26" y="59"/>
                    </a:lnTo>
                    <a:lnTo>
                      <a:pt x="31" y="62"/>
                    </a:lnTo>
                    <a:lnTo>
                      <a:pt x="38" y="65"/>
                    </a:lnTo>
                    <a:lnTo>
                      <a:pt x="46" y="69"/>
                    </a:lnTo>
                    <a:lnTo>
                      <a:pt x="53" y="72"/>
                    </a:lnTo>
                    <a:lnTo>
                      <a:pt x="62" y="75"/>
                    </a:lnTo>
                    <a:lnTo>
                      <a:pt x="71" y="78"/>
                    </a:lnTo>
                    <a:lnTo>
                      <a:pt x="82" y="82"/>
                    </a:lnTo>
                    <a:lnTo>
                      <a:pt x="93" y="85"/>
                    </a:lnTo>
                    <a:lnTo>
                      <a:pt x="103" y="87"/>
                    </a:lnTo>
                    <a:lnTo>
                      <a:pt x="115" y="90"/>
                    </a:lnTo>
                    <a:lnTo>
                      <a:pt x="125" y="92"/>
                    </a:lnTo>
                    <a:lnTo>
                      <a:pt x="136" y="94"/>
                    </a:lnTo>
                    <a:lnTo>
                      <a:pt x="150" y="96"/>
                    </a:lnTo>
                    <a:lnTo>
                      <a:pt x="167" y="99"/>
                    </a:lnTo>
                    <a:lnTo>
                      <a:pt x="182" y="101"/>
                    </a:lnTo>
                    <a:lnTo>
                      <a:pt x="197" y="103"/>
                    </a:lnTo>
                    <a:lnTo>
                      <a:pt x="209" y="104"/>
                    </a:lnTo>
                    <a:lnTo>
                      <a:pt x="230" y="107"/>
                    </a:lnTo>
                    <a:lnTo>
                      <a:pt x="254" y="109"/>
                    </a:lnTo>
                    <a:lnTo>
                      <a:pt x="275" y="110"/>
                    </a:lnTo>
                    <a:lnTo>
                      <a:pt x="297" y="111"/>
                    </a:lnTo>
                    <a:lnTo>
                      <a:pt x="318" y="112"/>
                    </a:lnTo>
                    <a:lnTo>
                      <a:pt x="335" y="113"/>
                    </a:lnTo>
                    <a:lnTo>
                      <a:pt x="354" y="113"/>
                    </a:lnTo>
                    <a:lnTo>
                      <a:pt x="368" y="113"/>
                    </a:lnTo>
                    <a:lnTo>
                      <a:pt x="380" y="113"/>
                    </a:lnTo>
                    <a:lnTo>
                      <a:pt x="391" y="113"/>
                    </a:lnTo>
                    <a:lnTo>
                      <a:pt x="404" y="113"/>
                    </a:lnTo>
                    <a:lnTo>
                      <a:pt x="421" y="113"/>
                    </a:lnTo>
                    <a:lnTo>
                      <a:pt x="446" y="112"/>
                    </a:lnTo>
                    <a:lnTo>
                      <a:pt x="467" y="112"/>
                    </a:lnTo>
                    <a:lnTo>
                      <a:pt x="484" y="111"/>
                    </a:lnTo>
                    <a:lnTo>
                      <a:pt x="500" y="109"/>
                    </a:lnTo>
                    <a:lnTo>
                      <a:pt x="516" y="108"/>
                    </a:lnTo>
                    <a:lnTo>
                      <a:pt x="534" y="106"/>
                    </a:lnTo>
                    <a:lnTo>
                      <a:pt x="553" y="104"/>
                    </a:lnTo>
                    <a:lnTo>
                      <a:pt x="574" y="101"/>
                    </a:lnTo>
                    <a:lnTo>
                      <a:pt x="591" y="99"/>
                    </a:lnTo>
                    <a:lnTo>
                      <a:pt x="605" y="97"/>
                    </a:lnTo>
                    <a:lnTo>
                      <a:pt x="619" y="95"/>
                    </a:lnTo>
                    <a:lnTo>
                      <a:pt x="632" y="92"/>
                    </a:lnTo>
                    <a:lnTo>
                      <a:pt x="647" y="89"/>
                    </a:lnTo>
                    <a:lnTo>
                      <a:pt x="664" y="85"/>
                    </a:lnTo>
                    <a:lnTo>
                      <a:pt x="680" y="81"/>
                    </a:lnTo>
                    <a:lnTo>
                      <a:pt x="695" y="75"/>
                    </a:lnTo>
                    <a:lnTo>
                      <a:pt x="707" y="71"/>
                    </a:lnTo>
                    <a:lnTo>
                      <a:pt x="718" y="67"/>
                    </a:lnTo>
                    <a:lnTo>
                      <a:pt x="726" y="63"/>
                    </a:lnTo>
                    <a:lnTo>
                      <a:pt x="735" y="59"/>
                    </a:lnTo>
                    <a:lnTo>
                      <a:pt x="741" y="54"/>
                    </a:lnTo>
                    <a:lnTo>
                      <a:pt x="746" y="49"/>
                    </a:lnTo>
                    <a:lnTo>
                      <a:pt x="752" y="43"/>
                    </a:lnTo>
                    <a:lnTo>
                      <a:pt x="754" y="39"/>
                    </a:lnTo>
                    <a:lnTo>
                      <a:pt x="756" y="35"/>
                    </a:lnTo>
                    <a:lnTo>
                      <a:pt x="757" y="31"/>
                    </a:lnTo>
                    <a:lnTo>
                      <a:pt x="755" y="0"/>
                    </a:lnTo>
                    <a:lnTo>
                      <a:pt x="0" y="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520" name="Freeform 228"/>
              <p:cNvSpPr>
                <a:spLocks/>
              </p:cNvSpPr>
              <p:nvPr/>
            </p:nvSpPr>
            <p:spPr bwMode="auto">
              <a:xfrm>
                <a:off x="2110" y="1933"/>
                <a:ext cx="757" cy="113"/>
              </a:xfrm>
              <a:custGeom>
                <a:avLst/>
                <a:gdLst>
                  <a:gd name="T0" fmla="*/ 1 w 757"/>
                  <a:gd name="T1" fmla="*/ 33 h 113"/>
                  <a:gd name="T2" fmla="*/ 8 w 757"/>
                  <a:gd name="T3" fmla="*/ 45 h 113"/>
                  <a:gd name="T4" fmla="*/ 18 w 757"/>
                  <a:gd name="T5" fmla="*/ 54 h 113"/>
                  <a:gd name="T6" fmla="*/ 31 w 757"/>
                  <a:gd name="T7" fmla="*/ 62 h 113"/>
                  <a:gd name="T8" fmla="*/ 46 w 757"/>
                  <a:gd name="T9" fmla="*/ 69 h 113"/>
                  <a:gd name="T10" fmla="*/ 62 w 757"/>
                  <a:gd name="T11" fmla="*/ 75 h 113"/>
                  <a:gd name="T12" fmla="*/ 82 w 757"/>
                  <a:gd name="T13" fmla="*/ 82 h 113"/>
                  <a:gd name="T14" fmla="*/ 103 w 757"/>
                  <a:gd name="T15" fmla="*/ 87 h 113"/>
                  <a:gd name="T16" fmla="*/ 125 w 757"/>
                  <a:gd name="T17" fmla="*/ 92 h 113"/>
                  <a:gd name="T18" fmla="*/ 150 w 757"/>
                  <a:gd name="T19" fmla="*/ 96 h 113"/>
                  <a:gd name="T20" fmla="*/ 182 w 757"/>
                  <a:gd name="T21" fmla="*/ 101 h 113"/>
                  <a:gd name="T22" fmla="*/ 209 w 757"/>
                  <a:gd name="T23" fmla="*/ 104 h 113"/>
                  <a:gd name="T24" fmla="*/ 254 w 757"/>
                  <a:gd name="T25" fmla="*/ 109 h 113"/>
                  <a:gd name="T26" fmla="*/ 297 w 757"/>
                  <a:gd name="T27" fmla="*/ 111 h 113"/>
                  <a:gd name="T28" fmla="*/ 335 w 757"/>
                  <a:gd name="T29" fmla="*/ 113 h 113"/>
                  <a:gd name="T30" fmla="*/ 368 w 757"/>
                  <a:gd name="T31" fmla="*/ 113 h 113"/>
                  <a:gd name="T32" fmla="*/ 391 w 757"/>
                  <a:gd name="T33" fmla="*/ 113 h 113"/>
                  <a:gd name="T34" fmla="*/ 421 w 757"/>
                  <a:gd name="T35" fmla="*/ 113 h 113"/>
                  <a:gd name="T36" fmla="*/ 467 w 757"/>
                  <a:gd name="T37" fmla="*/ 112 h 113"/>
                  <a:gd name="T38" fmla="*/ 500 w 757"/>
                  <a:gd name="T39" fmla="*/ 109 h 113"/>
                  <a:gd name="T40" fmla="*/ 534 w 757"/>
                  <a:gd name="T41" fmla="*/ 106 h 113"/>
                  <a:gd name="T42" fmla="*/ 574 w 757"/>
                  <a:gd name="T43" fmla="*/ 101 h 113"/>
                  <a:gd name="T44" fmla="*/ 605 w 757"/>
                  <a:gd name="T45" fmla="*/ 97 h 113"/>
                  <a:gd name="T46" fmla="*/ 632 w 757"/>
                  <a:gd name="T47" fmla="*/ 92 h 113"/>
                  <a:gd name="T48" fmla="*/ 664 w 757"/>
                  <a:gd name="T49" fmla="*/ 85 h 113"/>
                  <a:gd name="T50" fmla="*/ 695 w 757"/>
                  <a:gd name="T51" fmla="*/ 75 h 113"/>
                  <a:gd name="T52" fmla="*/ 718 w 757"/>
                  <a:gd name="T53" fmla="*/ 67 h 113"/>
                  <a:gd name="T54" fmla="*/ 735 w 757"/>
                  <a:gd name="T55" fmla="*/ 59 h 113"/>
                  <a:gd name="T56" fmla="*/ 746 w 757"/>
                  <a:gd name="T57" fmla="*/ 49 h 113"/>
                  <a:gd name="T58" fmla="*/ 754 w 757"/>
                  <a:gd name="T59" fmla="*/ 39 h 113"/>
                  <a:gd name="T60" fmla="*/ 757 w 757"/>
                  <a:gd name="T61" fmla="*/ 31 h 113"/>
                  <a:gd name="T62" fmla="*/ 0 w 757"/>
                  <a:gd name="T63" fmla="*/ 0 h 1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57"/>
                  <a:gd name="T97" fmla="*/ 0 h 113"/>
                  <a:gd name="T98" fmla="*/ 757 w 757"/>
                  <a:gd name="T99" fmla="*/ 113 h 11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57" h="113">
                    <a:moveTo>
                      <a:pt x="0" y="0"/>
                    </a:moveTo>
                    <a:lnTo>
                      <a:pt x="1" y="33"/>
                    </a:lnTo>
                    <a:lnTo>
                      <a:pt x="3" y="39"/>
                    </a:lnTo>
                    <a:lnTo>
                      <a:pt x="8" y="45"/>
                    </a:lnTo>
                    <a:lnTo>
                      <a:pt x="12" y="49"/>
                    </a:lnTo>
                    <a:lnTo>
                      <a:pt x="18" y="54"/>
                    </a:lnTo>
                    <a:lnTo>
                      <a:pt x="26" y="59"/>
                    </a:lnTo>
                    <a:lnTo>
                      <a:pt x="31" y="62"/>
                    </a:lnTo>
                    <a:lnTo>
                      <a:pt x="38" y="65"/>
                    </a:lnTo>
                    <a:lnTo>
                      <a:pt x="46" y="69"/>
                    </a:lnTo>
                    <a:lnTo>
                      <a:pt x="53" y="72"/>
                    </a:lnTo>
                    <a:lnTo>
                      <a:pt x="62" y="75"/>
                    </a:lnTo>
                    <a:lnTo>
                      <a:pt x="71" y="78"/>
                    </a:lnTo>
                    <a:lnTo>
                      <a:pt x="82" y="82"/>
                    </a:lnTo>
                    <a:lnTo>
                      <a:pt x="93" y="85"/>
                    </a:lnTo>
                    <a:lnTo>
                      <a:pt x="103" y="87"/>
                    </a:lnTo>
                    <a:lnTo>
                      <a:pt x="115" y="90"/>
                    </a:lnTo>
                    <a:lnTo>
                      <a:pt x="125" y="92"/>
                    </a:lnTo>
                    <a:lnTo>
                      <a:pt x="136" y="94"/>
                    </a:lnTo>
                    <a:lnTo>
                      <a:pt x="150" y="96"/>
                    </a:lnTo>
                    <a:lnTo>
                      <a:pt x="167" y="99"/>
                    </a:lnTo>
                    <a:lnTo>
                      <a:pt x="182" y="101"/>
                    </a:lnTo>
                    <a:lnTo>
                      <a:pt x="197" y="103"/>
                    </a:lnTo>
                    <a:lnTo>
                      <a:pt x="209" y="104"/>
                    </a:lnTo>
                    <a:lnTo>
                      <a:pt x="230" y="107"/>
                    </a:lnTo>
                    <a:lnTo>
                      <a:pt x="254" y="109"/>
                    </a:lnTo>
                    <a:lnTo>
                      <a:pt x="275" y="110"/>
                    </a:lnTo>
                    <a:lnTo>
                      <a:pt x="297" y="111"/>
                    </a:lnTo>
                    <a:lnTo>
                      <a:pt x="318" y="112"/>
                    </a:lnTo>
                    <a:lnTo>
                      <a:pt x="335" y="113"/>
                    </a:lnTo>
                    <a:lnTo>
                      <a:pt x="354" y="113"/>
                    </a:lnTo>
                    <a:lnTo>
                      <a:pt x="368" y="113"/>
                    </a:lnTo>
                    <a:lnTo>
                      <a:pt x="380" y="113"/>
                    </a:lnTo>
                    <a:lnTo>
                      <a:pt x="391" y="113"/>
                    </a:lnTo>
                    <a:lnTo>
                      <a:pt x="404" y="113"/>
                    </a:lnTo>
                    <a:lnTo>
                      <a:pt x="421" y="113"/>
                    </a:lnTo>
                    <a:lnTo>
                      <a:pt x="446" y="112"/>
                    </a:lnTo>
                    <a:lnTo>
                      <a:pt x="467" y="112"/>
                    </a:lnTo>
                    <a:lnTo>
                      <a:pt x="484" y="111"/>
                    </a:lnTo>
                    <a:lnTo>
                      <a:pt x="500" y="109"/>
                    </a:lnTo>
                    <a:lnTo>
                      <a:pt x="516" y="108"/>
                    </a:lnTo>
                    <a:lnTo>
                      <a:pt x="534" y="106"/>
                    </a:lnTo>
                    <a:lnTo>
                      <a:pt x="553" y="104"/>
                    </a:lnTo>
                    <a:lnTo>
                      <a:pt x="574" y="101"/>
                    </a:lnTo>
                    <a:lnTo>
                      <a:pt x="591" y="99"/>
                    </a:lnTo>
                    <a:lnTo>
                      <a:pt x="605" y="97"/>
                    </a:lnTo>
                    <a:lnTo>
                      <a:pt x="619" y="95"/>
                    </a:lnTo>
                    <a:lnTo>
                      <a:pt x="632" y="92"/>
                    </a:lnTo>
                    <a:lnTo>
                      <a:pt x="647" y="89"/>
                    </a:lnTo>
                    <a:lnTo>
                      <a:pt x="664" y="85"/>
                    </a:lnTo>
                    <a:lnTo>
                      <a:pt x="680" y="81"/>
                    </a:lnTo>
                    <a:lnTo>
                      <a:pt x="695" y="75"/>
                    </a:lnTo>
                    <a:lnTo>
                      <a:pt x="707" y="71"/>
                    </a:lnTo>
                    <a:lnTo>
                      <a:pt x="718" y="67"/>
                    </a:lnTo>
                    <a:lnTo>
                      <a:pt x="726" y="63"/>
                    </a:lnTo>
                    <a:lnTo>
                      <a:pt x="735" y="59"/>
                    </a:lnTo>
                    <a:lnTo>
                      <a:pt x="741" y="54"/>
                    </a:lnTo>
                    <a:lnTo>
                      <a:pt x="746" y="49"/>
                    </a:lnTo>
                    <a:lnTo>
                      <a:pt x="752" y="43"/>
                    </a:lnTo>
                    <a:lnTo>
                      <a:pt x="754" y="39"/>
                    </a:lnTo>
                    <a:lnTo>
                      <a:pt x="756" y="35"/>
                    </a:lnTo>
                    <a:lnTo>
                      <a:pt x="757" y="31"/>
                    </a:lnTo>
                    <a:lnTo>
                      <a:pt x="755" y="0"/>
                    </a:lnTo>
                    <a:lnTo>
                      <a:pt x="0" y="0"/>
                    </a:lnTo>
                    <a:close/>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377" name="Group 232"/>
            <p:cNvGrpSpPr>
              <a:grpSpLocks/>
            </p:cNvGrpSpPr>
            <p:nvPr/>
          </p:nvGrpSpPr>
          <p:grpSpPr bwMode="auto">
            <a:xfrm>
              <a:off x="2111" y="1853"/>
              <a:ext cx="755" cy="168"/>
              <a:chOff x="2111" y="1853"/>
              <a:chExt cx="755" cy="168"/>
            </a:xfrm>
          </p:grpSpPr>
          <p:sp>
            <p:nvSpPr>
              <p:cNvPr id="56517" name="Oval 230"/>
              <p:cNvSpPr>
                <a:spLocks noChangeArrowheads="1"/>
              </p:cNvSpPr>
              <p:nvPr/>
            </p:nvSpPr>
            <p:spPr bwMode="auto">
              <a:xfrm>
                <a:off x="2111" y="1853"/>
                <a:ext cx="755" cy="168"/>
              </a:xfrm>
              <a:prstGeom prst="ellipse">
                <a:avLst/>
              </a:prstGeom>
              <a:solidFill>
                <a:srgbClr val="202020"/>
              </a:solidFill>
              <a:ln w="0">
                <a:solidFill>
                  <a:srgbClr val="000000"/>
                </a:solidFill>
                <a:round/>
                <a:headEnd/>
                <a:tailEnd/>
              </a:ln>
            </p:spPr>
            <p:txBody>
              <a:bodyPr/>
              <a:lstStyle>
                <a:lvl1pPr>
                  <a:lnSpc>
                    <a:spcPct val="95000"/>
                  </a:lnSpc>
                  <a:spcBef>
                    <a:spcPct val="40000"/>
                  </a:spcBef>
                  <a:buClr>
                    <a:srgbClr val="F42A41"/>
                  </a:buClr>
                  <a:buSzPct val="90000"/>
                  <a:buBlip>
                    <a:blip r:embed="rId3"/>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zh-CN" sz="2400" b="0" i="0" u="none" strike="noStrike" kern="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6518" name="Oval 231"/>
              <p:cNvSpPr>
                <a:spLocks noChangeArrowheads="1"/>
              </p:cNvSpPr>
              <p:nvPr/>
            </p:nvSpPr>
            <p:spPr bwMode="auto">
              <a:xfrm>
                <a:off x="2111" y="1853"/>
                <a:ext cx="755" cy="168"/>
              </a:xfrm>
              <a:prstGeom prst="ellipse">
                <a:avLst/>
              </a:prstGeom>
              <a:noFill/>
              <a:ln w="9525" cap="rnd">
                <a:solidFill>
                  <a:srgbClr val="C0C0C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5000"/>
                  </a:lnSpc>
                  <a:spcBef>
                    <a:spcPct val="40000"/>
                  </a:spcBef>
                  <a:buClr>
                    <a:srgbClr val="F42A41"/>
                  </a:buClr>
                  <a:buSzPct val="90000"/>
                  <a:buBlip>
                    <a:blip r:embed="rId3"/>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zh-CN" sz="2400" b="0" i="0" u="none" strike="noStrike" kern="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56378" name="Group 235"/>
            <p:cNvGrpSpPr>
              <a:grpSpLocks/>
            </p:cNvGrpSpPr>
            <p:nvPr/>
          </p:nvGrpSpPr>
          <p:grpSpPr bwMode="auto">
            <a:xfrm>
              <a:off x="2110" y="1933"/>
              <a:ext cx="757" cy="113"/>
              <a:chOff x="2110" y="1933"/>
              <a:chExt cx="757" cy="113"/>
            </a:xfrm>
          </p:grpSpPr>
          <p:sp>
            <p:nvSpPr>
              <p:cNvPr id="56515" name="Freeform 233"/>
              <p:cNvSpPr>
                <a:spLocks/>
              </p:cNvSpPr>
              <p:nvPr/>
            </p:nvSpPr>
            <p:spPr bwMode="auto">
              <a:xfrm>
                <a:off x="2110" y="1933"/>
                <a:ext cx="757" cy="113"/>
              </a:xfrm>
              <a:custGeom>
                <a:avLst/>
                <a:gdLst>
                  <a:gd name="T0" fmla="*/ 1 w 757"/>
                  <a:gd name="T1" fmla="*/ 33 h 113"/>
                  <a:gd name="T2" fmla="*/ 8 w 757"/>
                  <a:gd name="T3" fmla="*/ 45 h 113"/>
                  <a:gd name="T4" fmla="*/ 18 w 757"/>
                  <a:gd name="T5" fmla="*/ 54 h 113"/>
                  <a:gd name="T6" fmla="*/ 31 w 757"/>
                  <a:gd name="T7" fmla="*/ 62 h 113"/>
                  <a:gd name="T8" fmla="*/ 46 w 757"/>
                  <a:gd name="T9" fmla="*/ 69 h 113"/>
                  <a:gd name="T10" fmla="*/ 62 w 757"/>
                  <a:gd name="T11" fmla="*/ 75 h 113"/>
                  <a:gd name="T12" fmla="*/ 82 w 757"/>
                  <a:gd name="T13" fmla="*/ 82 h 113"/>
                  <a:gd name="T14" fmla="*/ 103 w 757"/>
                  <a:gd name="T15" fmla="*/ 87 h 113"/>
                  <a:gd name="T16" fmla="*/ 125 w 757"/>
                  <a:gd name="T17" fmla="*/ 92 h 113"/>
                  <a:gd name="T18" fmla="*/ 150 w 757"/>
                  <a:gd name="T19" fmla="*/ 96 h 113"/>
                  <a:gd name="T20" fmla="*/ 182 w 757"/>
                  <a:gd name="T21" fmla="*/ 101 h 113"/>
                  <a:gd name="T22" fmla="*/ 209 w 757"/>
                  <a:gd name="T23" fmla="*/ 104 h 113"/>
                  <a:gd name="T24" fmla="*/ 254 w 757"/>
                  <a:gd name="T25" fmla="*/ 109 h 113"/>
                  <a:gd name="T26" fmla="*/ 297 w 757"/>
                  <a:gd name="T27" fmla="*/ 111 h 113"/>
                  <a:gd name="T28" fmla="*/ 335 w 757"/>
                  <a:gd name="T29" fmla="*/ 113 h 113"/>
                  <a:gd name="T30" fmla="*/ 368 w 757"/>
                  <a:gd name="T31" fmla="*/ 113 h 113"/>
                  <a:gd name="T32" fmla="*/ 391 w 757"/>
                  <a:gd name="T33" fmla="*/ 113 h 113"/>
                  <a:gd name="T34" fmla="*/ 421 w 757"/>
                  <a:gd name="T35" fmla="*/ 113 h 113"/>
                  <a:gd name="T36" fmla="*/ 467 w 757"/>
                  <a:gd name="T37" fmla="*/ 112 h 113"/>
                  <a:gd name="T38" fmla="*/ 500 w 757"/>
                  <a:gd name="T39" fmla="*/ 109 h 113"/>
                  <a:gd name="T40" fmla="*/ 534 w 757"/>
                  <a:gd name="T41" fmla="*/ 106 h 113"/>
                  <a:gd name="T42" fmla="*/ 574 w 757"/>
                  <a:gd name="T43" fmla="*/ 101 h 113"/>
                  <a:gd name="T44" fmla="*/ 605 w 757"/>
                  <a:gd name="T45" fmla="*/ 97 h 113"/>
                  <a:gd name="T46" fmla="*/ 632 w 757"/>
                  <a:gd name="T47" fmla="*/ 92 h 113"/>
                  <a:gd name="T48" fmla="*/ 664 w 757"/>
                  <a:gd name="T49" fmla="*/ 85 h 113"/>
                  <a:gd name="T50" fmla="*/ 695 w 757"/>
                  <a:gd name="T51" fmla="*/ 75 h 113"/>
                  <a:gd name="T52" fmla="*/ 718 w 757"/>
                  <a:gd name="T53" fmla="*/ 67 h 113"/>
                  <a:gd name="T54" fmla="*/ 735 w 757"/>
                  <a:gd name="T55" fmla="*/ 59 h 113"/>
                  <a:gd name="T56" fmla="*/ 746 w 757"/>
                  <a:gd name="T57" fmla="*/ 49 h 113"/>
                  <a:gd name="T58" fmla="*/ 754 w 757"/>
                  <a:gd name="T59" fmla="*/ 39 h 113"/>
                  <a:gd name="T60" fmla="*/ 757 w 757"/>
                  <a:gd name="T61" fmla="*/ 31 h 113"/>
                  <a:gd name="T62" fmla="*/ 0 w 757"/>
                  <a:gd name="T63" fmla="*/ 0 h 1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57"/>
                  <a:gd name="T97" fmla="*/ 0 h 113"/>
                  <a:gd name="T98" fmla="*/ 757 w 757"/>
                  <a:gd name="T99" fmla="*/ 113 h 11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57" h="113">
                    <a:moveTo>
                      <a:pt x="0" y="0"/>
                    </a:moveTo>
                    <a:lnTo>
                      <a:pt x="1" y="33"/>
                    </a:lnTo>
                    <a:lnTo>
                      <a:pt x="3" y="39"/>
                    </a:lnTo>
                    <a:lnTo>
                      <a:pt x="8" y="45"/>
                    </a:lnTo>
                    <a:lnTo>
                      <a:pt x="12" y="49"/>
                    </a:lnTo>
                    <a:lnTo>
                      <a:pt x="18" y="54"/>
                    </a:lnTo>
                    <a:lnTo>
                      <a:pt x="26" y="59"/>
                    </a:lnTo>
                    <a:lnTo>
                      <a:pt x="31" y="62"/>
                    </a:lnTo>
                    <a:lnTo>
                      <a:pt x="38" y="65"/>
                    </a:lnTo>
                    <a:lnTo>
                      <a:pt x="46" y="69"/>
                    </a:lnTo>
                    <a:lnTo>
                      <a:pt x="53" y="72"/>
                    </a:lnTo>
                    <a:lnTo>
                      <a:pt x="62" y="75"/>
                    </a:lnTo>
                    <a:lnTo>
                      <a:pt x="71" y="78"/>
                    </a:lnTo>
                    <a:lnTo>
                      <a:pt x="82" y="82"/>
                    </a:lnTo>
                    <a:lnTo>
                      <a:pt x="93" y="85"/>
                    </a:lnTo>
                    <a:lnTo>
                      <a:pt x="103" y="87"/>
                    </a:lnTo>
                    <a:lnTo>
                      <a:pt x="115" y="90"/>
                    </a:lnTo>
                    <a:lnTo>
                      <a:pt x="125" y="92"/>
                    </a:lnTo>
                    <a:lnTo>
                      <a:pt x="136" y="94"/>
                    </a:lnTo>
                    <a:lnTo>
                      <a:pt x="150" y="96"/>
                    </a:lnTo>
                    <a:lnTo>
                      <a:pt x="167" y="99"/>
                    </a:lnTo>
                    <a:lnTo>
                      <a:pt x="182" y="101"/>
                    </a:lnTo>
                    <a:lnTo>
                      <a:pt x="197" y="103"/>
                    </a:lnTo>
                    <a:lnTo>
                      <a:pt x="209" y="104"/>
                    </a:lnTo>
                    <a:lnTo>
                      <a:pt x="230" y="107"/>
                    </a:lnTo>
                    <a:lnTo>
                      <a:pt x="254" y="109"/>
                    </a:lnTo>
                    <a:lnTo>
                      <a:pt x="275" y="110"/>
                    </a:lnTo>
                    <a:lnTo>
                      <a:pt x="297" y="111"/>
                    </a:lnTo>
                    <a:lnTo>
                      <a:pt x="318" y="112"/>
                    </a:lnTo>
                    <a:lnTo>
                      <a:pt x="335" y="113"/>
                    </a:lnTo>
                    <a:lnTo>
                      <a:pt x="354" y="113"/>
                    </a:lnTo>
                    <a:lnTo>
                      <a:pt x="368" y="113"/>
                    </a:lnTo>
                    <a:lnTo>
                      <a:pt x="380" y="113"/>
                    </a:lnTo>
                    <a:lnTo>
                      <a:pt x="391" y="113"/>
                    </a:lnTo>
                    <a:lnTo>
                      <a:pt x="404" y="113"/>
                    </a:lnTo>
                    <a:lnTo>
                      <a:pt x="421" y="113"/>
                    </a:lnTo>
                    <a:lnTo>
                      <a:pt x="446" y="112"/>
                    </a:lnTo>
                    <a:lnTo>
                      <a:pt x="467" y="112"/>
                    </a:lnTo>
                    <a:lnTo>
                      <a:pt x="484" y="111"/>
                    </a:lnTo>
                    <a:lnTo>
                      <a:pt x="500" y="109"/>
                    </a:lnTo>
                    <a:lnTo>
                      <a:pt x="516" y="108"/>
                    </a:lnTo>
                    <a:lnTo>
                      <a:pt x="534" y="106"/>
                    </a:lnTo>
                    <a:lnTo>
                      <a:pt x="553" y="104"/>
                    </a:lnTo>
                    <a:lnTo>
                      <a:pt x="574" y="101"/>
                    </a:lnTo>
                    <a:lnTo>
                      <a:pt x="591" y="99"/>
                    </a:lnTo>
                    <a:lnTo>
                      <a:pt x="605" y="97"/>
                    </a:lnTo>
                    <a:lnTo>
                      <a:pt x="619" y="95"/>
                    </a:lnTo>
                    <a:lnTo>
                      <a:pt x="632" y="92"/>
                    </a:lnTo>
                    <a:lnTo>
                      <a:pt x="647" y="89"/>
                    </a:lnTo>
                    <a:lnTo>
                      <a:pt x="664" y="85"/>
                    </a:lnTo>
                    <a:lnTo>
                      <a:pt x="680" y="81"/>
                    </a:lnTo>
                    <a:lnTo>
                      <a:pt x="695" y="75"/>
                    </a:lnTo>
                    <a:lnTo>
                      <a:pt x="707" y="71"/>
                    </a:lnTo>
                    <a:lnTo>
                      <a:pt x="718" y="67"/>
                    </a:lnTo>
                    <a:lnTo>
                      <a:pt x="726" y="63"/>
                    </a:lnTo>
                    <a:lnTo>
                      <a:pt x="735" y="59"/>
                    </a:lnTo>
                    <a:lnTo>
                      <a:pt x="741" y="54"/>
                    </a:lnTo>
                    <a:lnTo>
                      <a:pt x="746" y="49"/>
                    </a:lnTo>
                    <a:lnTo>
                      <a:pt x="752" y="43"/>
                    </a:lnTo>
                    <a:lnTo>
                      <a:pt x="754" y="39"/>
                    </a:lnTo>
                    <a:lnTo>
                      <a:pt x="756" y="35"/>
                    </a:lnTo>
                    <a:lnTo>
                      <a:pt x="757" y="31"/>
                    </a:lnTo>
                    <a:lnTo>
                      <a:pt x="755" y="0"/>
                    </a:lnTo>
                    <a:lnTo>
                      <a:pt x="0" y="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516" name="Freeform 234"/>
              <p:cNvSpPr>
                <a:spLocks/>
              </p:cNvSpPr>
              <p:nvPr/>
            </p:nvSpPr>
            <p:spPr bwMode="auto">
              <a:xfrm>
                <a:off x="2110" y="1933"/>
                <a:ext cx="757" cy="113"/>
              </a:xfrm>
              <a:custGeom>
                <a:avLst/>
                <a:gdLst>
                  <a:gd name="T0" fmla="*/ 1 w 757"/>
                  <a:gd name="T1" fmla="*/ 33 h 113"/>
                  <a:gd name="T2" fmla="*/ 8 w 757"/>
                  <a:gd name="T3" fmla="*/ 45 h 113"/>
                  <a:gd name="T4" fmla="*/ 18 w 757"/>
                  <a:gd name="T5" fmla="*/ 54 h 113"/>
                  <a:gd name="T6" fmla="*/ 31 w 757"/>
                  <a:gd name="T7" fmla="*/ 62 h 113"/>
                  <a:gd name="T8" fmla="*/ 46 w 757"/>
                  <a:gd name="T9" fmla="*/ 69 h 113"/>
                  <a:gd name="T10" fmla="*/ 62 w 757"/>
                  <a:gd name="T11" fmla="*/ 75 h 113"/>
                  <a:gd name="T12" fmla="*/ 82 w 757"/>
                  <a:gd name="T13" fmla="*/ 82 h 113"/>
                  <a:gd name="T14" fmla="*/ 103 w 757"/>
                  <a:gd name="T15" fmla="*/ 87 h 113"/>
                  <a:gd name="T16" fmla="*/ 125 w 757"/>
                  <a:gd name="T17" fmla="*/ 92 h 113"/>
                  <a:gd name="T18" fmla="*/ 150 w 757"/>
                  <a:gd name="T19" fmla="*/ 96 h 113"/>
                  <a:gd name="T20" fmla="*/ 182 w 757"/>
                  <a:gd name="T21" fmla="*/ 101 h 113"/>
                  <a:gd name="T22" fmla="*/ 209 w 757"/>
                  <a:gd name="T23" fmla="*/ 104 h 113"/>
                  <a:gd name="T24" fmla="*/ 254 w 757"/>
                  <a:gd name="T25" fmla="*/ 109 h 113"/>
                  <a:gd name="T26" fmla="*/ 297 w 757"/>
                  <a:gd name="T27" fmla="*/ 111 h 113"/>
                  <a:gd name="T28" fmla="*/ 335 w 757"/>
                  <a:gd name="T29" fmla="*/ 113 h 113"/>
                  <a:gd name="T30" fmla="*/ 368 w 757"/>
                  <a:gd name="T31" fmla="*/ 113 h 113"/>
                  <a:gd name="T32" fmla="*/ 391 w 757"/>
                  <a:gd name="T33" fmla="*/ 113 h 113"/>
                  <a:gd name="T34" fmla="*/ 421 w 757"/>
                  <a:gd name="T35" fmla="*/ 113 h 113"/>
                  <a:gd name="T36" fmla="*/ 467 w 757"/>
                  <a:gd name="T37" fmla="*/ 112 h 113"/>
                  <a:gd name="T38" fmla="*/ 500 w 757"/>
                  <a:gd name="T39" fmla="*/ 109 h 113"/>
                  <a:gd name="T40" fmla="*/ 534 w 757"/>
                  <a:gd name="T41" fmla="*/ 106 h 113"/>
                  <a:gd name="T42" fmla="*/ 574 w 757"/>
                  <a:gd name="T43" fmla="*/ 101 h 113"/>
                  <a:gd name="T44" fmla="*/ 605 w 757"/>
                  <a:gd name="T45" fmla="*/ 97 h 113"/>
                  <a:gd name="T46" fmla="*/ 632 w 757"/>
                  <a:gd name="T47" fmla="*/ 92 h 113"/>
                  <a:gd name="T48" fmla="*/ 664 w 757"/>
                  <a:gd name="T49" fmla="*/ 85 h 113"/>
                  <a:gd name="T50" fmla="*/ 695 w 757"/>
                  <a:gd name="T51" fmla="*/ 75 h 113"/>
                  <a:gd name="T52" fmla="*/ 718 w 757"/>
                  <a:gd name="T53" fmla="*/ 67 h 113"/>
                  <a:gd name="T54" fmla="*/ 735 w 757"/>
                  <a:gd name="T55" fmla="*/ 59 h 113"/>
                  <a:gd name="T56" fmla="*/ 746 w 757"/>
                  <a:gd name="T57" fmla="*/ 49 h 113"/>
                  <a:gd name="T58" fmla="*/ 754 w 757"/>
                  <a:gd name="T59" fmla="*/ 39 h 113"/>
                  <a:gd name="T60" fmla="*/ 757 w 757"/>
                  <a:gd name="T61" fmla="*/ 31 h 113"/>
                  <a:gd name="T62" fmla="*/ 0 w 757"/>
                  <a:gd name="T63" fmla="*/ 0 h 1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57"/>
                  <a:gd name="T97" fmla="*/ 0 h 113"/>
                  <a:gd name="T98" fmla="*/ 757 w 757"/>
                  <a:gd name="T99" fmla="*/ 113 h 11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57" h="113">
                    <a:moveTo>
                      <a:pt x="0" y="0"/>
                    </a:moveTo>
                    <a:lnTo>
                      <a:pt x="1" y="33"/>
                    </a:lnTo>
                    <a:lnTo>
                      <a:pt x="3" y="39"/>
                    </a:lnTo>
                    <a:lnTo>
                      <a:pt x="8" y="45"/>
                    </a:lnTo>
                    <a:lnTo>
                      <a:pt x="12" y="49"/>
                    </a:lnTo>
                    <a:lnTo>
                      <a:pt x="18" y="54"/>
                    </a:lnTo>
                    <a:lnTo>
                      <a:pt x="26" y="59"/>
                    </a:lnTo>
                    <a:lnTo>
                      <a:pt x="31" y="62"/>
                    </a:lnTo>
                    <a:lnTo>
                      <a:pt x="38" y="65"/>
                    </a:lnTo>
                    <a:lnTo>
                      <a:pt x="46" y="69"/>
                    </a:lnTo>
                    <a:lnTo>
                      <a:pt x="53" y="72"/>
                    </a:lnTo>
                    <a:lnTo>
                      <a:pt x="62" y="75"/>
                    </a:lnTo>
                    <a:lnTo>
                      <a:pt x="71" y="78"/>
                    </a:lnTo>
                    <a:lnTo>
                      <a:pt x="82" y="82"/>
                    </a:lnTo>
                    <a:lnTo>
                      <a:pt x="93" y="85"/>
                    </a:lnTo>
                    <a:lnTo>
                      <a:pt x="103" y="87"/>
                    </a:lnTo>
                    <a:lnTo>
                      <a:pt x="115" y="90"/>
                    </a:lnTo>
                    <a:lnTo>
                      <a:pt x="125" y="92"/>
                    </a:lnTo>
                    <a:lnTo>
                      <a:pt x="136" y="94"/>
                    </a:lnTo>
                    <a:lnTo>
                      <a:pt x="150" y="96"/>
                    </a:lnTo>
                    <a:lnTo>
                      <a:pt x="167" y="99"/>
                    </a:lnTo>
                    <a:lnTo>
                      <a:pt x="182" y="101"/>
                    </a:lnTo>
                    <a:lnTo>
                      <a:pt x="197" y="103"/>
                    </a:lnTo>
                    <a:lnTo>
                      <a:pt x="209" y="104"/>
                    </a:lnTo>
                    <a:lnTo>
                      <a:pt x="230" y="107"/>
                    </a:lnTo>
                    <a:lnTo>
                      <a:pt x="254" y="109"/>
                    </a:lnTo>
                    <a:lnTo>
                      <a:pt x="275" y="110"/>
                    </a:lnTo>
                    <a:lnTo>
                      <a:pt x="297" y="111"/>
                    </a:lnTo>
                    <a:lnTo>
                      <a:pt x="318" y="112"/>
                    </a:lnTo>
                    <a:lnTo>
                      <a:pt x="335" y="113"/>
                    </a:lnTo>
                    <a:lnTo>
                      <a:pt x="354" y="113"/>
                    </a:lnTo>
                    <a:lnTo>
                      <a:pt x="368" y="113"/>
                    </a:lnTo>
                    <a:lnTo>
                      <a:pt x="380" y="113"/>
                    </a:lnTo>
                    <a:lnTo>
                      <a:pt x="391" y="113"/>
                    </a:lnTo>
                    <a:lnTo>
                      <a:pt x="404" y="113"/>
                    </a:lnTo>
                    <a:lnTo>
                      <a:pt x="421" y="113"/>
                    </a:lnTo>
                    <a:lnTo>
                      <a:pt x="446" y="112"/>
                    </a:lnTo>
                    <a:lnTo>
                      <a:pt x="467" y="112"/>
                    </a:lnTo>
                    <a:lnTo>
                      <a:pt x="484" y="111"/>
                    </a:lnTo>
                    <a:lnTo>
                      <a:pt x="500" y="109"/>
                    </a:lnTo>
                    <a:lnTo>
                      <a:pt x="516" y="108"/>
                    </a:lnTo>
                    <a:lnTo>
                      <a:pt x="534" y="106"/>
                    </a:lnTo>
                    <a:lnTo>
                      <a:pt x="553" y="104"/>
                    </a:lnTo>
                    <a:lnTo>
                      <a:pt x="574" y="101"/>
                    </a:lnTo>
                    <a:lnTo>
                      <a:pt x="591" y="99"/>
                    </a:lnTo>
                    <a:lnTo>
                      <a:pt x="605" y="97"/>
                    </a:lnTo>
                    <a:lnTo>
                      <a:pt x="619" y="95"/>
                    </a:lnTo>
                    <a:lnTo>
                      <a:pt x="632" y="92"/>
                    </a:lnTo>
                    <a:lnTo>
                      <a:pt x="647" y="89"/>
                    </a:lnTo>
                    <a:lnTo>
                      <a:pt x="664" y="85"/>
                    </a:lnTo>
                    <a:lnTo>
                      <a:pt x="680" y="81"/>
                    </a:lnTo>
                    <a:lnTo>
                      <a:pt x="695" y="75"/>
                    </a:lnTo>
                    <a:lnTo>
                      <a:pt x="707" y="71"/>
                    </a:lnTo>
                    <a:lnTo>
                      <a:pt x="718" y="67"/>
                    </a:lnTo>
                    <a:lnTo>
                      <a:pt x="726" y="63"/>
                    </a:lnTo>
                    <a:lnTo>
                      <a:pt x="735" y="59"/>
                    </a:lnTo>
                    <a:lnTo>
                      <a:pt x="741" y="54"/>
                    </a:lnTo>
                    <a:lnTo>
                      <a:pt x="746" y="49"/>
                    </a:lnTo>
                    <a:lnTo>
                      <a:pt x="752" y="43"/>
                    </a:lnTo>
                    <a:lnTo>
                      <a:pt x="754" y="39"/>
                    </a:lnTo>
                    <a:lnTo>
                      <a:pt x="756" y="35"/>
                    </a:lnTo>
                    <a:lnTo>
                      <a:pt x="757" y="31"/>
                    </a:lnTo>
                    <a:lnTo>
                      <a:pt x="755" y="0"/>
                    </a:lnTo>
                    <a:lnTo>
                      <a:pt x="0" y="0"/>
                    </a:lnTo>
                    <a:close/>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379" name="Group 238"/>
            <p:cNvGrpSpPr>
              <a:grpSpLocks/>
            </p:cNvGrpSpPr>
            <p:nvPr/>
          </p:nvGrpSpPr>
          <p:grpSpPr bwMode="auto">
            <a:xfrm>
              <a:off x="2111" y="1853"/>
              <a:ext cx="755" cy="168"/>
              <a:chOff x="2111" y="1853"/>
              <a:chExt cx="755" cy="168"/>
            </a:xfrm>
          </p:grpSpPr>
          <p:sp>
            <p:nvSpPr>
              <p:cNvPr id="56513" name="Oval 236"/>
              <p:cNvSpPr>
                <a:spLocks noChangeArrowheads="1"/>
              </p:cNvSpPr>
              <p:nvPr/>
            </p:nvSpPr>
            <p:spPr bwMode="auto">
              <a:xfrm>
                <a:off x="2111" y="1853"/>
                <a:ext cx="755" cy="168"/>
              </a:xfrm>
              <a:prstGeom prst="ellipse">
                <a:avLst/>
              </a:prstGeom>
              <a:solidFill>
                <a:srgbClr val="202020"/>
              </a:solidFill>
              <a:ln w="0">
                <a:solidFill>
                  <a:srgbClr val="000000"/>
                </a:solidFill>
                <a:round/>
                <a:headEnd/>
                <a:tailEnd/>
              </a:ln>
            </p:spPr>
            <p:txBody>
              <a:bodyPr/>
              <a:lstStyle>
                <a:lvl1pPr>
                  <a:lnSpc>
                    <a:spcPct val="95000"/>
                  </a:lnSpc>
                  <a:spcBef>
                    <a:spcPct val="40000"/>
                  </a:spcBef>
                  <a:buClr>
                    <a:srgbClr val="F42A41"/>
                  </a:buClr>
                  <a:buSzPct val="90000"/>
                  <a:buBlip>
                    <a:blip r:embed="rId3"/>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zh-CN" sz="2400" b="0" i="0" u="none" strike="noStrike" kern="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6514" name="Oval 237"/>
              <p:cNvSpPr>
                <a:spLocks noChangeArrowheads="1"/>
              </p:cNvSpPr>
              <p:nvPr/>
            </p:nvSpPr>
            <p:spPr bwMode="auto">
              <a:xfrm>
                <a:off x="2111" y="1853"/>
                <a:ext cx="755" cy="168"/>
              </a:xfrm>
              <a:prstGeom prst="ellipse">
                <a:avLst/>
              </a:prstGeom>
              <a:noFill/>
              <a:ln w="9525" cap="rnd">
                <a:solidFill>
                  <a:srgbClr val="C0C0C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5000"/>
                  </a:lnSpc>
                  <a:spcBef>
                    <a:spcPct val="40000"/>
                  </a:spcBef>
                  <a:buClr>
                    <a:srgbClr val="F42A41"/>
                  </a:buClr>
                  <a:buSzPct val="90000"/>
                  <a:buBlip>
                    <a:blip r:embed="rId3"/>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zh-CN" sz="2400" b="0" i="0" u="none" strike="noStrike" kern="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56380" name="Group 241"/>
            <p:cNvGrpSpPr>
              <a:grpSpLocks/>
            </p:cNvGrpSpPr>
            <p:nvPr/>
          </p:nvGrpSpPr>
          <p:grpSpPr bwMode="auto">
            <a:xfrm>
              <a:off x="2136" y="2035"/>
              <a:ext cx="96" cy="85"/>
              <a:chOff x="2136" y="2035"/>
              <a:chExt cx="96" cy="85"/>
            </a:xfrm>
          </p:grpSpPr>
          <p:sp>
            <p:nvSpPr>
              <p:cNvPr id="56511" name="Freeform 239"/>
              <p:cNvSpPr>
                <a:spLocks/>
              </p:cNvSpPr>
              <p:nvPr/>
            </p:nvSpPr>
            <p:spPr bwMode="auto">
              <a:xfrm>
                <a:off x="2136" y="2035"/>
                <a:ext cx="96" cy="85"/>
              </a:xfrm>
              <a:custGeom>
                <a:avLst/>
                <a:gdLst>
                  <a:gd name="T0" fmla="*/ 0 w 793"/>
                  <a:gd name="T1" fmla="*/ 0 h 704"/>
                  <a:gd name="T2" fmla="*/ 0 w 793"/>
                  <a:gd name="T3" fmla="*/ 0 h 704"/>
                  <a:gd name="T4" fmla="*/ 0 w 793"/>
                  <a:gd name="T5" fmla="*/ 0 h 704"/>
                  <a:gd name="T6" fmla="*/ 0 w 793"/>
                  <a:gd name="T7" fmla="*/ 0 h 704"/>
                  <a:gd name="T8" fmla="*/ 0 w 793"/>
                  <a:gd name="T9" fmla="*/ 0 h 704"/>
                  <a:gd name="T10" fmla="*/ 0 60000 65536"/>
                  <a:gd name="T11" fmla="*/ 0 60000 65536"/>
                  <a:gd name="T12" fmla="*/ 0 60000 65536"/>
                  <a:gd name="T13" fmla="*/ 0 60000 65536"/>
                  <a:gd name="T14" fmla="*/ 0 60000 65536"/>
                  <a:gd name="T15" fmla="*/ 0 w 793"/>
                  <a:gd name="T16" fmla="*/ 0 h 704"/>
                  <a:gd name="T17" fmla="*/ 793 w 793"/>
                  <a:gd name="T18" fmla="*/ 704 h 704"/>
                </a:gdLst>
                <a:ahLst/>
                <a:cxnLst>
                  <a:cxn ang="T10">
                    <a:pos x="T0" y="T1"/>
                  </a:cxn>
                  <a:cxn ang="T11">
                    <a:pos x="T2" y="T3"/>
                  </a:cxn>
                  <a:cxn ang="T12">
                    <a:pos x="T4" y="T5"/>
                  </a:cxn>
                  <a:cxn ang="T13">
                    <a:pos x="T6" y="T7"/>
                  </a:cxn>
                  <a:cxn ang="T14">
                    <a:pos x="T8" y="T9"/>
                  </a:cxn>
                </a:cxnLst>
                <a:rect l="T15" t="T16" r="T17" b="T18"/>
                <a:pathLst>
                  <a:path w="793" h="704">
                    <a:moveTo>
                      <a:pt x="380" y="11"/>
                    </a:moveTo>
                    <a:cubicBezTo>
                      <a:pt x="166" y="21"/>
                      <a:pt x="0" y="183"/>
                      <a:pt x="9" y="371"/>
                    </a:cubicBezTo>
                    <a:cubicBezTo>
                      <a:pt x="19" y="560"/>
                      <a:pt x="199" y="704"/>
                      <a:pt x="413" y="693"/>
                    </a:cubicBezTo>
                    <a:cubicBezTo>
                      <a:pt x="627" y="683"/>
                      <a:pt x="793" y="522"/>
                      <a:pt x="783" y="333"/>
                    </a:cubicBezTo>
                    <a:cubicBezTo>
                      <a:pt x="774" y="145"/>
                      <a:pt x="593" y="0"/>
                      <a:pt x="380" y="11"/>
                    </a:cubicBezTo>
                  </a:path>
                </a:pathLst>
              </a:custGeom>
              <a:solidFill>
                <a:srgbClr val="606060"/>
              </a:solidFill>
              <a:ln w="0">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512" name="Freeform 240"/>
              <p:cNvSpPr>
                <a:spLocks/>
              </p:cNvSpPr>
              <p:nvPr/>
            </p:nvSpPr>
            <p:spPr bwMode="auto">
              <a:xfrm>
                <a:off x="2136" y="2035"/>
                <a:ext cx="96" cy="85"/>
              </a:xfrm>
              <a:custGeom>
                <a:avLst/>
                <a:gdLst>
                  <a:gd name="T0" fmla="*/ 46 w 96"/>
                  <a:gd name="T1" fmla="*/ 2 h 85"/>
                  <a:gd name="T2" fmla="*/ 1 w 96"/>
                  <a:gd name="T3" fmla="*/ 45 h 85"/>
                  <a:gd name="T4" fmla="*/ 50 w 96"/>
                  <a:gd name="T5" fmla="*/ 83 h 85"/>
                  <a:gd name="T6" fmla="*/ 94 w 96"/>
                  <a:gd name="T7" fmla="*/ 40 h 85"/>
                  <a:gd name="T8" fmla="*/ 46 w 96"/>
                  <a:gd name="T9" fmla="*/ 2 h 85"/>
                  <a:gd name="T10" fmla="*/ 0 60000 65536"/>
                  <a:gd name="T11" fmla="*/ 0 60000 65536"/>
                  <a:gd name="T12" fmla="*/ 0 60000 65536"/>
                  <a:gd name="T13" fmla="*/ 0 60000 65536"/>
                  <a:gd name="T14" fmla="*/ 0 60000 65536"/>
                  <a:gd name="T15" fmla="*/ 0 w 96"/>
                  <a:gd name="T16" fmla="*/ 0 h 85"/>
                  <a:gd name="T17" fmla="*/ 96 w 96"/>
                  <a:gd name="T18" fmla="*/ 85 h 85"/>
                </a:gdLst>
                <a:ahLst/>
                <a:cxnLst>
                  <a:cxn ang="T10">
                    <a:pos x="T0" y="T1"/>
                  </a:cxn>
                  <a:cxn ang="T11">
                    <a:pos x="T2" y="T3"/>
                  </a:cxn>
                  <a:cxn ang="T12">
                    <a:pos x="T4" y="T5"/>
                  </a:cxn>
                  <a:cxn ang="T13">
                    <a:pos x="T6" y="T7"/>
                  </a:cxn>
                  <a:cxn ang="T14">
                    <a:pos x="T8" y="T9"/>
                  </a:cxn>
                </a:cxnLst>
                <a:rect l="T15" t="T16" r="T17" b="T18"/>
                <a:pathLst>
                  <a:path w="96" h="85">
                    <a:moveTo>
                      <a:pt x="46" y="2"/>
                    </a:moveTo>
                    <a:cubicBezTo>
                      <a:pt x="20" y="3"/>
                      <a:pt x="0" y="22"/>
                      <a:pt x="1" y="45"/>
                    </a:cubicBezTo>
                    <a:cubicBezTo>
                      <a:pt x="3" y="67"/>
                      <a:pt x="24" y="85"/>
                      <a:pt x="50" y="83"/>
                    </a:cubicBezTo>
                    <a:cubicBezTo>
                      <a:pt x="76" y="82"/>
                      <a:pt x="96" y="63"/>
                      <a:pt x="94" y="40"/>
                    </a:cubicBezTo>
                    <a:cubicBezTo>
                      <a:pt x="93" y="18"/>
                      <a:pt x="72" y="0"/>
                      <a:pt x="46" y="2"/>
                    </a:cubicBezTo>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381" name="Group 244"/>
            <p:cNvGrpSpPr>
              <a:grpSpLocks/>
            </p:cNvGrpSpPr>
            <p:nvPr/>
          </p:nvGrpSpPr>
          <p:grpSpPr bwMode="auto">
            <a:xfrm>
              <a:off x="2135" y="2072"/>
              <a:ext cx="127" cy="659"/>
              <a:chOff x="2135" y="2072"/>
              <a:chExt cx="127" cy="659"/>
            </a:xfrm>
          </p:grpSpPr>
          <p:sp>
            <p:nvSpPr>
              <p:cNvPr id="56509" name="Freeform 242"/>
              <p:cNvSpPr>
                <a:spLocks/>
              </p:cNvSpPr>
              <p:nvPr/>
            </p:nvSpPr>
            <p:spPr bwMode="auto">
              <a:xfrm>
                <a:off x="2135" y="2072"/>
                <a:ext cx="127" cy="659"/>
              </a:xfrm>
              <a:custGeom>
                <a:avLst/>
                <a:gdLst>
                  <a:gd name="T0" fmla="*/ 0 w 127"/>
                  <a:gd name="T1" fmla="*/ 4 h 659"/>
                  <a:gd name="T2" fmla="*/ 33 w 127"/>
                  <a:gd name="T3" fmla="*/ 659 h 659"/>
                  <a:gd name="T4" fmla="*/ 127 w 127"/>
                  <a:gd name="T5" fmla="*/ 655 h 659"/>
                  <a:gd name="T6" fmla="*/ 95 w 127"/>
                  <a:gd name="T7" fmla="*/ 0 h 659"/>
                  <a:gd name="T8" fmla="*/ 0 w 127"/>
                  <a:gd name="T9" fmla="*/ 4 h 659"/>
                  <a:gd name="T10" fmla="*/ 0 60000 65536"/>
                  <a:gd name="T11" fmla="*/ 0 60000 65536"/>
                  <a:gd name="T12" fmla="*/ 0 60000 65536"/>
                  <a:gd name="T13" fmla="*/ 0 60000 65536"/>
                  <a:gd name="T14" fmla="*/ 0 60000 65536"/>
                  <a:gd name="T15" fmla="*/ 0 w 127"/>
                  <a:gd name="T16" fmla="*/ 0 h 659"/>
                  <a:gd name="T17" fmla="*/ 127 w 127"/>
                  <a:gd name="T18" fmla="*/ 659 h 659"/>
                </a:gdLst>
                <a:ahLst/>
                <a:cxnLst>
                  <a:cxn ang="T10">
                    <a:pos x="T0" y="T1"/>
                  </a:cxn>
                  <a:cxn ang="T11">
                    <a:pos x="T2" y="T3"/>
                  </a:cxn>
                  <a:cxn ang="T12">
                    <a:pos x="T4" y="T5"/>
                  </a:cxn>
                  <a:cxn ang="T13">
                    <a:pos x="T6" y="T7"/>
                  </a:cxn>
                  <a:cxn ang="T14">
                    <a:pos x="T8" y="T9"/>
                  </a:cxn>
                </a:cxnLst>
                <a:rect l="T15" t="T16" r="T17" b="T18"/>
                <a:pathLst>
                  <a:path w="127" h="659">
                    <a:moveTo>
                      <a:pt x="0" y="4"/>
                    </a:moveTo>
                    <a:lnTo>
                      <a:pt x="33" y="659"/>
                    </a:lnTo>
                    <a:lnTo>
                      <a:pt x="127" y="655"/>
                    </a:lnTo>
                    <a:lnTo>
                      <a:pt x="95" y="0"/>
                    </a:lnTo>
                    <a:lnTo>
                      <a:pt x="0" y="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510" name="Freeform 243"/>
              <p:cNvSpPr>
                <a:spLocks/>
              </p:cNvSpPr>
              <p:nvPr/>
            </p:nvSpPr>
            <p:spPr bwMode="auto">
              <a:xfrm>
                <a:off x="2135" y="2072"/>
                <a:ext cx="127" cy="659"/>
              </a:xfrm>
              <a:custGeom>
                <a:avLst/>
                <a:gdLst>
                  <a:gd name="T0" fmla="*/ 0 w 127"/>
                  <a:gd name="T1" fmla="*/ 4 h 659"/>
                  <a:gd name="T2" fmla="*/ 33 w 127"/>
                  <a:gd name="T3" fmla="*/ 659 h 659"/>
                  <a:gd name="T4" fmla="*/ 127 w 127"/>
                  <a:gd name="T5" fmla="*/ 655 h 659"/>
                  <a:gd name="T6" fmla="*/ 95 w 127"/>
                  <a:gd name="T7" fmla="*/ 0 h 659"/>
                  <a:gd name="T8" fmla="*/ 0 w 127"/>
                  <a:gd name="T9" fmla="*/ 4 h 659"/>
                  <a:gd name="T10" fmla="*/ 0 60000 65536"/>
                  <a:gd name="T11" fmla="*/ 0 60000 65536"/>
                  <a:gd name="T12" fmla="*/ 0 60000 65536"/>
                  <a:gd name="T13" fmla="*/ 0 60000 65536"/>
                  <a:gd name="T14" fmla="*/ 0 60000 65536"/>
                  <a:gd name="T15" fmla="*/ 0 w 127"/>
                  <a:gd name="T16" fmla="*/ 0 h 659"/>
                  <a:gd name="T17" fmla="*/ 127 w 127"/>
                  <a:gd name="T18" fmla="*/ 659 h 659"/>
                </a:gdLst>
                <a:ahLst/>
                <a:cxnLst>
                  <a:cxn ang="T10">
                    <a:pos x="T0" y="T1"/>
                  </a:cxn>
                  <a:cxn ang="T11">
                    <a:pos x="T2" y="T3"/>
                  </a:cxn>
                  <a:cxn ang="T12">
                    <a:pos x="T4" y="T5"/>
                  </a:cxn>
                  <a:cxn ang="T13">
                    <a:pos x="T6" y="T7"/>
                  </a:cxn>
                  <a:cxn ang="T14">
                    <a:pos x="T8" y="T9"/>
                  </a:cxn>
                </a:cxnLst>
                <a:rect l="T15" t="T16" r="T17" b="T18"/>
                <a:pathLst>
                  <a:path w="127" h="659">
                    <a:moveTo>
                      <a:pt x="0" y="4"/>
                    </a:moveTo>
                    <a:lnTo>
                      <a:pt x="33" y="659"/>
                    </a:lnTo>
                    <a:lnTo>
                      <a:pt x="127" y="655"/>
                    </a:lnTo>
                    <a:lnTo>
                      <a:pt x="95" y="0"/>
                    </a:lnTo>
                    <a:lnTo>
                      <a:pt x="0" y="4"/>
                    </a:lnTo>
                    <a:close/>
                  </a:path>
                </a:pathLst>
              </a:custGeom>
              <a:noFill/>
              <a:ln w="9525" cap="rnd">
                <a:solidFill>
                  <a:srgbClr val="C0C0C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382" name="Group 247"/>
            <p:cNvGrpSpPr>
              <a:grpSpLocks/>
            </p:cNvGrpSpPr>
            <p:nvPr/>
          </p:nvGrpSpPr>
          <p:grpSpPr bwMode="auto">
            <a:xfrm>
              <a:off x="2167" y="2683"/>
              <a:ext cx="96" cy="85"/>
              <a:chOff x="2167" y="2683"/>
              <a:chExt cx="96" cy="85"/>
            </a:xfrm>
          </p:grpSpPr>
          <p:sp>
            <p:nvSpPr>
              <p:cNvPr id="56507" name="Freeform 245"/>
              <p:cNvSpPr>
                <a:spLocks/>
              </p:cNvSpPr>
              <p:nvPr/>
            </p:nvSpPr>
            <p:spPr bwMode="auto">
              <a:xfrm>
                <a:off x="2167" y="2683"/>
                <a:ext cx="96" cy="85"/>
              </a:xfrm>
              <a:custGeom>
                <a:avLst/>
                <a:gdLst>
                  <a:gd name="T0" fmla="*/ 0 w 793"/>
                  <a:gd name="T1" fmla="*/ 0 h 704"/>
                  <a:gd name="T2" fmla="*/ 0 w 793"/>
                  <a:gd name="T3" fmla="*/ 0 h 704"/>
                  <a:gd name="T4" fmla="*/ 0 w 793"/>
                  <a:gd name="T5" fmla="*/ 0 h 704"/>
                  <a:gd name="T6" fmla="*/ 0 w 793"/>
                  <a:gd name="T7" fmla="*/ 0 h 704"/>
                  <a:gd name="T8" fmla="*/ 0 w 793"/>
                  <a:gd name="T9" fmla="*/ 0 h 704"/>
                  <a:gd name="T10" fmla="*/ 0 60000 65536"/>
                  <a:gd name="T11" fmla="*/ 0 60000 65536"/>
                  <a:gd name="T12" fmla="*/ 0 60000 65536"/>
                  <a:gd name="T13" fmla="*/ 0 60000 65536"/>
                  <a:gd name="T14" fmla="*/ 0 60000 65536"/>
                  <a:gd name="T15" fmla="*/ 0 w 793"/>
                  <a:gd name="T16" fmla="*/ 0 h 704"/>
                  <a:gd name="T17" fmla="*/ 793 w 793"/>
                  <a:gd name="T18" fmla="*/ 704 h 704"/>
                </a:gdLst>
                <a:ahLst/>
                <a:cxnLst>
                  <a:cxn ang="T10">
                    <a:pos x="T0" y="T1"/>
                  </a:cxn>
                  <a:cxn ang="T11">
                    <a:pos x="T2" y="T3"/>
                  </a:cxn>
                  <a:cxn ang="T12">
                    <a:pos x="T4" y="T5"/>
                  </a:cxn>
                  <a:cxn ang="T13">
                    <a:pos x="T6" y="T7"/>
                  </a:cxn>
                  <a:cxn ang="T14">
                    <a:pos x="T8" y="T9"/>
                  </a:cxn>
                </a:cxnLst>
                <a:rect l="T15" t="T16" r="T17" b="T18"/>
                <a:pathLst>
                  <a:path w="793" h="704">
                    <a:moveTo>
                      <a:pt x="380" y="11"/>
                    </a:moveTo>
                    <a:cubicBezTo>
                      <a:pt x="166" y="21"/>
                      <a:pt x="0" y="183"/>
                      <a:pt x="10" y="371"/>
                    </a:cubicBezTo>
                    <a:cubicBezTo>
                      <a:pt x="19" y="560"/>
                      <a:pt x="200" y="704"/>
                      <a:pt x="413" y="693"/>
                    </a:cubicBezTo>
                    <a:cubicBezTo>
                      <a:pt x="627" y="683"/>
                      <a:pt x="793" y="522"/>
                      <a:pt x="784" y="333"/>
                    </a:cubicBezTo>
                    <a:cubicBezTo>
                      <a:pt x="774" y="145"/>
                      <a:pt x="594" y="0"/>
                      <a:pt x="380" y="11"/>
                    </a:cubicBezTo>
                  </a:path>
                </a:pathLst>
              </a:custGeom>
              <a:solidFill>
                <a:srgbClr val="606060"/>
              </a:solidFill>
              <a:ln w="0">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508" name="Freeform 246"/>
              <p:cNvSpPr>
                <a:spLocks/>
              </p:cNvSpPr>
              <p:nvPr/>
            </p:nvSpPr>
            <p:spPr bwMode="auto">
              <a:xfrm>
                <a:off x="2167" y="2683"/>
                <a:ext cx="95" cy="85"/>
              </a:xfrm>
              <a:custGeom>
                <a:avLst/>
                <a:gdLst>
                  <a:gd name="T0" fmla="*/ 46 w 95"/>
                  <a:gd name="T1" fmla="*/ 2 h 85"/>
                  <a:gd name="T2" fmla="*/ 2 w 95"/>
                  <a:gd name="T3" fmla="*/ 45 h 85"/>
                  <a:gd name="T4" fmla="*/ 50 w 95"/>
                  <a:gd name="T5" fmla="*/ 83 h 85"/>
                  <a:gd name="T6" fmla="*/ 94 w 95"/>
                  <a:gd name="T7" fmla="*/ 40 h 85"/>
                  <a:gd name="T8" fmla="*/ 46 w 95"/>
                  <a:gd name="T9" fmla="*/ 2 h 85"/>
                  <a:gd name="T10" fmla="*/ 0 60000 65536"/>
                  <a:gd name="T11" fmla="*/ 0 60000 65536"/>
                  <a:gd name="T12" fmla="*/ 0 60000 65536"/>
                  <a:gd name="T13" fmla="*/ 0 60000 65536"/>
                  <a:gd name="T14" fmla="*/ 0 60000 65536"/>
                  <a:gd name="T15" fmla="*/ 0 w 95"/>
                  <a:gd name="T16" fmla="*/ 0 h 85"/>
                  <a:gd name="T17" fmla="*/ 95 w 95"/>
                  <a:gd name="T18" fmla="*/ 85 h 85"/>
                </a:gdLst>
                <a:ahLst/>
                <a:cxnLst>
                  <a:cxn ang="T10">
                    <a:pos x="T0" y="T1"/>
                  </a:cxn>
                  <a:cxn ang="T11">
                    <a:pos x="T2" y="T3"/>
                  </a:cxn>
                  <a:cxn ang="T12">
                    <a:pos x="T4" y="T5"/>
                  </a:cxn>
                  <a:cxn ang="T13">
                    <a:pos x="T6" y="T7"/>
                  </a:cxn>
                  <a:cxn ang="T14">
                    <a:pos x="T8" y="T9"/>
                  </a:cxn>
                </a:cxnLst>
                <a:rect l="T15" t="T16" r="T17" b="T18"/>
                <a:pathLst>
                  <a:path w="95" h="85">
                    <a:moveTo>
                      <a:pt x="46" y="2"/>
                    </a:moveTo>
                    <a:cubicBezTo>
                      <a:pt x="20" y="3"/>
                      <a:pt x="0" y="22"/>
                      <a:pt x="2" y="45"/>
                    </a:cubicBezTo>
                    <a:cubicBezTo>
                      <a:pt x="3" y="67"/>
                      <a:pt x="24" y="85"/>
                      <a:pt x="50" y="83"/>
                    </a:cubicBezTo>
                    <a:cubicBezTo>
                      <a:pt x="76" y="82"/>
                      <a:pt x="95" y="63"/>
                      <a:pt x="94" y="40"/>
                    </a:cubicBezTo>
                    <a:cubicBezTo>
                      <a:pt x="93" y="18"/>
                      <a:pt x="72" y="0"/>
                      <a:pt x="46" y="2"/>
                    </a:cubicBezTo>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383" name="Group 250"/>
            <p:cNvGrpSpPr>
              <a:grpSpLocks/>
            </p:cNvGrpSpPr>
            <p:nvPr/>
          </p:nvGrpSpPr>
          <p:grpSpPr bwMode="auto">
            <a:xfrm>
              <a:off x="2136" y="2035"/>
              <a:ext cx="96" cy="85"/>
              <a:chOff x="2136" y="2035"/>
              <a:chExt cx="96" cy="85"/>
            </a:xfrm>
          </p:grpSpPr>
          <p:sp>
            <p:nvSpPr>
              <p:cNvPr id="56505" name="Freeform 248"/>
              <p:cNvSpPr>
                <a:spLocks/>
              </p:cNvSpPr>
              <p:nvPr/>
            </p:nvSpPr>
            <p:spPr bwMode="auto">
              <a:xfrm>
                <a:off x="2136" y="2035"/>
                <a:ext cx="96" cy="85"/>
              </a:xfrm>
              <a:custGeom>
                <a:avLst/>
                <a:gdLst>
                  <a:gd name="T0" fmla="*/ 0 w 793"/>
                  <a:gd name="T1" fmla="*/ 0 h 704"/>
                  <a:gd name="T2" fmla="*/ 0 w 793"/>
                  <a:gd name="T3" fmla="*/ 0 h 704"/>
                  <a:gd name="T4" fmla="*/ 0 w 793"/>
                  <a:gd name="T5" fmla="*/ 0 h 704"/>
                  <a:gd name="T6" fmla="*/ 0 w 793"/>
                  <a:gd name="T7" fmla="*/ 0 h 704"/>
                  <a:gd name="T8" fmla="*/ 0 w 793"/>
                  <a:gd name="T9" fmla="*/ 0 h 704"/>
                  <a:gd name="T10" fmla="*/ 0 60000 65536"/>
                  <a:gd name="T11" fmla="*/ 0 60000 65536"/>
                  <a:gd name="T12" fmla="*/ 0 60000 65536"/>
                  <a:gd name="T13" fmla="*/ 0 60000 65536"/>
                  <a:gd name="T14" fmla="*/ 0 60000 65536"/>
                  <a:gd name="T15" fmla="*/ 0 w 793"/>
                  <a:gd name="T16" fmla="*/ 0 h 704"/>
                  <a:gd name="T17" fmla="*/ 793 w 793"/>
                  <a:gd name="T18" fmla="*/ 704 h 704"/>
                </a:gdLst>
                <a:ahLst/>
                <a:cxnLst>
                  <a:cxn ang="T10">
                    <a:pos x="T0" y="T1"/>
                  </a:cxn>
                  <a:cxn ang="T11">
                    <a:pos x="T2" y="T3"/>
                  </a:cxn>
                  <a:cxn ang="T12">
                    <a:pos x="T4" y="T5"/>
                  </a:cxn>
                  <a:cxn ang="T13">
                    <a:pos x="T6" y="T7"/>
                  </a:cxn>
                  <a:cxn ang="T14">
                    <a:pos x="T8" y="T9"/>
                  </a:cxn>
                </a:cxnLst>
                <a:rect l="T15" t="T16" r="T17" b="T18"/>
                <a:pathLst>
                  <a:path w="793" h="704">
                    <a:moveTo>
                      <a:pt x="380" y="11"/>
                    </a:moveTo>
                    <a:cubicBezTo>
                      <a:pt x="166" y="21"/>
                      <a:pt x="0" y="183"/>
                      <a:pt x="9" y="371"/>
                    </a:cubicBezTo>
                    <a:cubicBezTo>
                      <a:pt x="19" y="560"/>
                      <a:pt x="199" y="704"/>
                      <a:pt x="413" y="693"/>
                    </a:cubicBezTo>
                    <a:cubicBezTo>
                      <a:pt x="627" y="683"/>
                      <a:pt x="793" y="522"/>
                      <a:pt x="783" y="333"/>
                    </a:cubicBezTo>
                    <a:cubicBezTo>
                      <a:pt x="774" y="145"/>
                      <a:pt x="593" y="0"/>
                      <a:pt x="380" y="11"/>
                    </a:cubicBezTo>
                  </a:path>
                </a:pathLst>
              </a:custGeom>
              <a:solidFill>
                <a:srgbClr val="606060"/>
              </a:solidFill>
              <a:ln w="0">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506" name="Freeform 249"/>
              <p:cNvSpPr>
                <a:spLocks/>
              </p:cNvSpPr>
              <p:nvPr/>
            </p:nvSpPr>
            <p:spPr bwMode="auto">
              <a:xfrm>
                <a:off x="2136" y="2035"/>
                <a:ext cx="96" cy="85"/>
              </a:xfrm>
              <a:custGeom>
                <a:avLst/>
                <a:gdLst>
                  <a:gd name="T0" fmla="*/ 46 w 96"/>
                  <a:gd name="T1" fmla="*/ 2 h 85"/>
                  <a:gd name="T2" fmla="*/ 1 w 96"/>
                  <a:gd name="T3" fmla="*/ 45 h 85"/>
                  <a:gd name="T4" fmla="*/ 50 w 96"/>
                  <a:gd name="T5" fmla="*/ 83 h 85"/>
                  <a:gd name="T6" fmla="*/ 94 w 96"/>
                  <a:gd name="T7" fmla="*/ 40 h 85"/>
                  <a:gd name="T8" fmla="*/ 46 w 96"/>
                  <a:gd name="T9" fmla="*/ 2 h 85"/>
                  <a:gd name="T10" fmla="*/ 0 60000 65536"/>
                  <a:gd name="T11" fmla="*/ 0 60000 65536"/>
                  <a:gd name="T12" fmla="*/ 0 60000 65536"/>
                  <a:gd name="T13" fmla="*/ 0 60000 65536"/>
                  <a:gd name="T14" fmla="*/ 0 60000 65536"/>
                  <a:gd name="T15" fmla="*/ 0 w 96"/>
                  <a:gd name="T16" fmla="*/ 0 h 85"/>
                  <a:gd name="T17" fmla="*/ 96 w 96"/>
                  <a:gd name="T18" fmla="*/ 85 h 85"/>
                </a:gdLst>
                <a:ahLst/>
                <a:cxnLst>
                  <a:cxn ang="T10">
                    <a:pos x="T0" y="T1"/>
                  </a:cxn>
                  <a:cxn ang="T11">
                    <a:pos x="T2" y="T3"/>
                  </a:cxn>
                  <a:cxn ang="T12">
                    <a:pos x="T4" y="T5"/>
                  </a:cxn>
                  <a:cxn ang="T13">
                    <a:pos x="T6" y="T7"/>
                  </a:cxn>
                  <a:cxn ang="T14">
                    <a:pos x="T8" y="T9"/>
                  </a:cxn>
                </a:cxnLst>
                <a:rect l="T15" t="T16" r="T17" b="T18"/>
                <a:pathLst>
                  <a:path w="96" h="85">
                    <a:moveTo>
                      <a:pt x="46" y="2"/>
                    </a:moveTo>
                    <a:cubicBezTo>
                      <a:pt x="20" y="3"/>
                      <a:pt x="0" y="22"/>
                      <a:pt x="1" y="45"/>
                    </a:cubicBezTo>
                    <a:cubicBezTo>
                      <a:pt x="3" y="67"/>
                      <a:pt x="24" y="85"/>
                      <a:pt x="50" y="83"/>
                    </a:cubicBezTo>
                    <a:cubicBezTo>
                      <a:pt x="76" y="82"/>
                      <a:pt x="96" y="63"/>
                      <a:pt x="94" y="40"/>
                    </a:cubicBezTo>
                    <a:cubicBezTo>
                      <a:pt x="93" y="18"/>
                      <a:pt x="72" y="0"/>
                      <a:pt x="46" y="2"/>
                    </a:cubicBezTo>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384" name="Group 253"/>
            <p:cNvGrpSpPr>
              <a:grpSpLocks/>
            </p:cNvGrpSpPr>
            <p:nvPr/>
          </p:nvGrpSpPr>
          <p:grpSpPr bwMode="auto">
            <a:xfrm>
              <a:off x="2135" y="2072"/>
              <a:ext cx="127" cy="659"/>
              <a:chOff x="2135" y="2072"/>
              <a:chExt cx="127" cy="659"/>
            </a:xfrm>
          </p:grpSpPr>
          <p:sp>
            <p:nvSpPr>
              <p:cNvPr id="56503" name="Freeform 251"/>
              <p:cNvSpPr>
                <a:spLocks/>
              </p:cNvSpPr>
              <p:nvPr/>
            </p:nvSpPr>
            <p:spPr bwMode="auto">
              <a:xfrm>
                <a:off x="2135" y="2072"/>
                <a:ext cx="127" cy="659"/>
              </a:xfrm>
              <a:custGeom>
                <a:avLst/>
                <a:gdLst>
                  <a:gd name="T0" fmla="*/ 0 w 127"/>
                  <a:gd name="T1" fmla="*/ 4 h 659"/>
                  <a:gd name="T2" fmla="*/ 33 w 127"/>
                  <a:gd name="T3" fmla="*/ 659 h 659"/>
                  <a:gd name="T4" fmla="*/ 127 w 127"/>
                  <a:gd name="T5" fmla="*/ 655 h 659"/>
                  <a:gd name="T6" fmla="*/ 95 w 127"/>
                  <a:gd name="T7" fmla="*/ 0 h 659"/>
                  <a:gd name="T8" fmla="*/ 0 w 127"/>
                  <a:gd name="T9" fmla="*/ 4 h 659"/>
                  <a:gd name="T10" fmla="*/ 0 60000 65536"/>
                  <a:gd name="T11" fmla="*/ 0 60000 65536"/>
                  <a:gd name="T12" fmla="*/ 0 60000 65536"/>
                  <a:gd name="T13" fmla="*/ 0 60000 65536"/>
                  <a:gd name="T14" fmla="*/ 0 60000 65536"/>
                  <a:gd name="T15" fmla="*/ 0 w 127"/>
                  <a:gd name="T16" fmla="*/ 0 h 659"/>
                  <a:gd name="T17" fmla="*/ 127 w 127"/>
                  <a:gd name="T18" fmla="*/ 659 h 659"/>
                </a:gdLst>
                <a:ahLst/>
                <a:cxnLst>
                  <a:cxn ang="T10">
                    <a:pos x="T0" y="T1"/>
                  </a:cxn>
                  <a:cxn ang="T11">
                    <a:pos x="T2" y="T3"/>
                  </a:cxn>
                  <a:cxn ang="T12">
                    <a:pos x="T4" y="T5"/>
                  </a:cxn>
                  <a:cxn ang="T13">
                    <a:pos x="T6" y="T7"/>
                  </a:cxn>
                  <a:cxn ang="T14">
                    <a:pos x="T8" y="T9"/>
                  </a:cxn>
                </a:cxnLst>
                <a:rect l="T15" t="T16" r="T17" b="T18"/>
                <a:pathLst>
                  <a:path w="127" h="659">
                    <a:moveTo>
                      <a:pt x="0" y="4"/>
                    </a:moveTo>
                    <a:lnTo>
                      <a:pt x="33" y="659"/>
                    </a:lnTo>
                    <a:lnTo>
                      <a:pt x="127" y="655"/>
                    </a:lnTo>
                    <a:lnTo>
                      <a:pt x="95" y="0"/>
                    </a:lnTo>
                    <a:lnTo>
                      <a:pt x="0" y="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504" name="Freeform 252"/>
              <p:cNvSpPr>
                <a:spLocks/>
              </p:cNvSpPr>
              <p:nvPr/>
            </p:nvSpPr>
            <p:spPr bwMode="auto">
              <a:xfrm>
                <a:off x="2135" y="2072"/>
                <a:ext cx="127" cy="659"/>
              </a:xfrm>
              <a:custGeom>
                <a:avLst/>
                <a:gdLst>
                  <a:gd name="T0" fmla="*/ 0 w 127"/>
                  <a:gd name="T1" fmla="*/ 4 h 659"/>
                  <a:gd name="T2" fmla="*/ 33 w 127"/>
                  <a:gd name="T3" fmla="*/ 659 h 659"/>
                  <a:gd name="T4" fmla="*/ 127 w 127"/>
                  <a:gd name="T5" fmla="*/ 655 h 659"/>
                  <a:gd name="T6" fmla="*/ 95 w 127"/>
                  <a:gd name="T7" fmla="*/ 0 h 659"/>
                  <a:gd name="T8" fmla="*/ 0 w 127"/>
                  <a:gd name="T9" fmla="*/ 4 h 659"/>
                  <a:gd name="T10" fmla="*/ 0 60000 65536"/>
                  <a:gd name="T11" fmla="*/ 0 60000 65536"/>
                  <a:gd name="T12" fmla="*/ 0 60000 65536"/>
                  <a:gd name="T13" fmla="*/ 0 60000 65536"/>
                  <a:gd name="T14" fmla="*/ 0 60000 65536"/>
                  <a:gd name="T15" fmla="*/ 0 w 127"/>
                  <a:gd name="T16" fmla="*/ 0 h 659"/>
                  <a:gd name="T17" fmla="*/ 127 w 127"/>
                  <a:gd name="T18" fmla="*/ 659 h 659"/>
                </a:gdLst>
                <a:ahLst/>
                <a:cxnLst>
                  <a:cxn ang="T10">
                    <a:pos x="T0" y="T1"/>
                  </a:cxn>
                  <a:cxn ang="T11">
                    <a:pos x="T2" y="T3"/>
                  </a:cxn>
                  <a:cxn ang="T12">
                    <a:pos x="T4" y="T5"/>
                  </a:cxn>
                  <a:cxn ang="T13">
                    <a:pos x="T6" y="T7"/>
                  </a:cxn>
                  <a:cxn ang="T14">
                    <a:pos x="T8" y="T9"/>
                  </a:cxn>
                </a:cxnLst>
                <a:rect l="T15" t="T16" r="T17" b="T18"/>
                <a:pathLst>
                  <a:path w="127" h="659">
                    <a:moveTo>
                      <a:pt x="0" y="4"/>
                    </a:moveTo>
                    <a:lnTo>
                      <a:pt x="33" y="659"/>
                    </a:lnTo>
                    <a:lnTo>
                      <a:pt x="127" y="655"/>
                    </a:lnTo>
                    <a:lnTo>
                      <a:pt x="95" y="0"/>
                    </a:lnTo>
                    <a:lnTo>
                      <a:pt x="0" y="4"/>
                    </a:lnTo>
                    <a:close/>
                  </a:path>
                </a:pathLst>
              </a:custGeom>
              <a:noFill/>
              <a:ln w="9525" cap="rnd">
                <a:solidFill>
                  <a:srgbClr val="C0C0C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385" name="Group 256"/>
            <p:cNvGrpSpPr>
              <a:grpSpLocks/>
            </p:cNvGrpSpPr>
            <p:nvPr/>
          </p:nvGrpSpPr>
          <p:grpSpPr bwMode="auto">
            <a:xfrm>
              <a:off x="2167" y="2683"/>
              <a:ext cx="96" cy="85"/>
              <a:chOff x="2167" y="2683"/>
              <a:chExt cx="96" cy="85"/>
            </a:xfrm>
          </p:grpSpPr>
          <p:sp>
            <p:nvSpPr>
              <p:cNvPr id="56501" name="Freeform 254"/>
              <p:cNvSpPr>
                <a:spLocks/>
              </p:cNvSpPr>
              <p:nvPr/>
            </p:nvSpPr>
            <p:spPr bwMode="auto">
              <a:xfrm>
                <a:off x="2167" y="2683"/>
                <a:ext cx="96" cy="85"/>
              </a:xfrm>
              <a:custGeom>
                <a:avLst/>
                <a:gdLst>
                  <a:gd name="T0" fmla="*/ 0 w 793"/>
                  <a:gd name="T1" fmla="*/ 0 h 704"/>
                  <a:gd name="T2" fmla="*/ 0 w 793"/>
                  <a:gd name="T3" fmla="*/ 0 h 704"/>
                  <a:gd name="T4" fmla="*/ 0 w 793"/>
                  <a:gd name="T5" fmla="*/ 0 h 704"/>
                  <a:gd name="T6" fmla="*/ 0 w 793"/>
                  <a:gd name="T7" fmla="*/ 0 h 704"/>
                  <a:gd name="T8" fmla="*/ 0 w 793"/>
                  <a:gd name="T9" fmla="*/ 0 h 704"/>
                  <a:gd name="T10" fmla="*/ 0 60000 65536"/>
                  <a:gd name="T11" fmla="*/ 0 60000 65536"/>
                  <a:gd name="T12" fmla="*/ 0 60000 65536"/>
                  <a:gd name="T13" fmla="*/ 0 60000 65536"/>
                  <a:gd name="T14" fmla="*/ 0 60000 65536"/>
                  <a:gd name="T15" fmla="*/ 0 w 793"/>
                  <a:gd name="T16" fmla="*/ 0 h 704"/>
                  <a:gd name="T17" fmla="*/ 793 w 793"/>
                  <a:gd name="T18" fmla="*/ 704 h 704"/>
                </a:gdLst>
                <a:ahLst/>
                <a:cxnLst>
                  <a:cxn ang="T10">
                    <a:pos x="T0" y="T1"/>
                  </a:cxn>
                  <a:cxn ang="T11">
                    <a:pos x="T2" y="T3"/>
                  </a:cxn>
                  <a:cxn ang="T12">
                    <a:pos x="T4" y="T5"/>
                  </a:cxn>
                  <a:cxn ang="T13">
                    <a:pos x="T6" y="T7"/>
                  </a:cxn>
                  <a:cxn ang="T14">
                    <a:pos x="T8" y="T9"/>
                  </a:cxn>
                </a:cxnLst>
                <a:rect l="T15" t="T16" r="T17" b="T18"/>
                <a:pathLst>
                  <a:path w="793" h="704">
                    <a:moveTo>
                      <a:pt x="380" y="11"/>
                    </a:moveTo>
                    <a:cubicBezTo>
                      <a:pt x="166" y="21"/>
                      <a:pt x="0" y="183"/>
                      <a:pt x="10" y="371"/>
                    </a:cubicBezTo>
                    <a:cubicBezTo>
                      <a:pt x="19" y="560"/>
                      <a:pt x="200" y="704"/>
                      <a:pt x="413" y="693"/>
                    </a:cubicBezTo>
                    <a:cubicBezTo>
                      <a:pt x="627" y="683"/>
                      <a:pt x="793" y="522"/>
                      <a:pt x="784" y="333"/>
                    </a:cubicBezTo>
                    <a:cubicBezTo>
                      <a:pt x="774" y="145"/>
                      <a:pt x="594" y="0"/>
                      <a:pt x="380" y="11"/>
                    </a:cubicBezTo>
                  </a:path>
                </a:pathLst>
              </a:custGeom>
              <a:solidFill>
                <a:srgbClr val="606060"/>
              </a:solidFill>
              <a:ln w="0">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502" name="Freeform 255"/>
              <p:cNvSpPr>
                <a:spLocks/>
              </p:cNvSpPr>
              <p:nvPr/>
            </p:nvSpPr>
            <p:spPr bwMode="auto">
              <a:xfrm>
                <a:off x="2167" y="2683"/>
                <a:ext cx="95" cy="85"/>
              </a:xfrm>
              <a:custGeom>
                <a:avLst/>
                <a:gdLst>
                  <a:gd name="T0" fmla="*/ 46 w 95"/>
                  <a:gd name="T1" fmla="*/ 2 h 85"/>
                  <a:gd name="T2" fmla="*/ 2 w 95"/>
                  <a:gd name="T3" fmla="*/ 45 h 85"/>
                  <a:gd name="T4" fmla="*/ 50 w 95"/>
                  <a:gd name="T5" fmla="*/ 83 h 85"/>
                  <a:gd name="T6" fmla="*/ 94 w 95"/>
                  <a:gd name="T7" fmla="*/ 40 h 85"/>
                  <a:gd name="T8" fmla="*/ 46 w 95"/>
                  <a:gd name="T9" fmla="*/ 2 h 85"/>
                  <a:gd name="T10" fmla="*/ 0 60000 65536"/>
                  <a:gd name="T11" fmla="*/ 0 60000 65536"/>
                  <a:gd name="T12" fmla="*/ 0 60000 65536"/>
                  <a:gd name="T13" fmla="*/ 0 60000 65536"/>
                  <a:gd name="T14" fmla="*/ 0 60000 65536"/>
                  <a:gd name="T15" fmla="*/ 0 w 95"/>
                  <a:gd name="T16" fmla="*/ 0 h 85"/>
                  <a:gd name="T17" fmla="*/ 95 w 95"/>
                  <a:gd name="T18" fmla="*/ 85 h 85"/>
                </a:gdLst>
                <a:ahLst/>
                <a:cxnLst>
                  <a:cxn ang="T10">
                    <a:pos x="T0" y="T1"/>
                  </a:cxn>
                  <a:cxn ang="T11">
                    <a:pos x="T2" y="T3"/>
                  </a:cxn>
                  <a:cxn ang="T12">
                    <a:pos x="T4" y="T5"/>
                  </a:cxn>
                  <a:cxn ang="T13">
                    <a:pos x="T6" y="T7"/>
                  </a:cxn>
                  <a:cxn ang="T14">
                    <a:pos x="T8" y="T9"/>
                  </a:cxn>
                </a:cxnLst>
                <a:rect l="T15" t="T16" r="T17" b="T18"/>
                <a:pathLst>
                  <a:path w="95" h="85">
                    <a:moveTo>
                      <a:pt x="46" y="2"/>
                    </a:moveTo>
                    <a:cubicBezTo>
                      <a:pt x="20" y="3"/>
                      <a:pt x="0" y="22"/>
                      <a:pt x="2" y="45"/>
                    </a:cubicBezTo>
                    <a:cubicBezTo>
                      <a:pt x="3" y="67"/>
                      <a:pt x="24" y="85"/>
                      <a:pt x="50" y="83"/>
                    </a:cubicBezTo>
                    <a:cubicBezTo>
                      <a:pt x="76" y="82"/>
                      <a:pt x="95" y="63"/>
                      <a:pt x="94" y="40"/>
                    </a:cubicBezTo>
                    <a:cubicBezTo>
                      <a:pt x="93" y="18"/>
                      <a:pt x="72" y="0"/>
                      <a:pt x="46" y="2"/>
                    </a:cubicBezTo>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386" name="Group 259"/>
            <p:cNvGrpSpPr>
              <a:grpSpLocks/>
            </p:cNvGrpSpPr>
            <p:nvPr/>
          </p:nvGrpSpPr>
          <p:grpSpPr bwMode="auto">
            <a:xfrm>
              <a:off x="2283" y="2070"/>
              <a:ext cx="95" cy="83"/>
              <a:chOff x="2283" y="2070"/>
              <a:chExt cx="95" cy="83"/>
            </a:xfrm>
          </p:grpSpPr>
          <p:sp>
            <p:nvSpPr>
              <p:cNvPr id="56499" name="Freeform 257"/>
              <p:cNvSpPr>
                <a:spLocks/>
              </p:cNvSpPr>
              <p:nvPr/>
            </p:nvSpPr>
            <p:spPr bwMode="auto">
              <a:xfrm>
                <a:off x="2283" y="2070"/>
                <a:ext cx="95" cy="83"/>
              </a:xfrm>
              <a:custGeom>
                <a:avLst/>
                <a:gdLst>
                  <a:gd name="T0" fmla="*/ 0 w 798"/>
                  <a:gd name="T1" fmla="*/ 0 h 699"/>
                  <a:gd name="T2" fmla="*/ 0 w 798"/>
                  <a:gd name="T3" fmla="*/ 0 h 699"/>
                  <a:gd name="T4" fmla="*/ 0 w 798"/>
                  <a:gd name="T5" fmla="*/ 0 h 699"/>
                  <a:gd name="T6" fmla="*/ 0 w 798"/>
                  <a:gd name="T7" fmla="*/ 0 h 699"/>
                  <a:gd name="T8" fmla="*/ 0 w 798"/>
                  <a:gd name="T9" fmla="*/ 0 h 699"/>
                  <a:gd name="T10" fmla="*/ 0 60000 65536"/>
                  <a:gd name="T11" fmla="*/ 0 60000 65536"/>
                  <a:gd name="T12" fmla="*/ 0 60000 65536"/>
                  <a:gd name="T13" fmla="*/ 0 60000 65536"/>
                  <a:gd name="T14" fmla="*/ 0 60000 65536"/>
                  <a:gd name="T15" fmla="*/ 0 w 798"/>
                  <a:gd name="T16" fmla="*/ 0 h 699"/>
                  <a:gd name="T17" fmla="*/ 798 w 798"/>
                  <a:gd name="T18" fmla="*/ 699 h 699"/>
                </a:gdLst>
                <a:ahLst/>
                <a:cxnLst>
                  <a:cxn ang="T10">
                    <a:pos x="T0" y="T1"/>
                  </a:cxn>
                  <a:cxn ang="T11">
                    <a:pos x="T2" y="T3"/>
                  </a:cxn>
                  <a:cxn ang="T12">
                    <a:pos x="T4" y="T5"/>
                  </a:cxn>
                  <a:cxn ang="T13">
                    <a:pos x="T6" y="T7"/>
                  </a:cxn>
                  <a:cxn ang="T14">
                    <a:pos x="T8" y="T9"/>
                  </a:cxn>
                </a:cxnLst>
                <a:rect l="T15" t="T16" r="T17" b="T18"/>
                <a:pathLst>
                  <a:path w="798" h="699">
                    <a:moveTo>
                      <a:pt x="386" y="8"/>
                    </a:moveTo>
                    <a:cubicBezTo>
                      <a:pt x="170" y="16"/>
                      <a:pt x="0" y="176"/>
                      <a:pt x="8" y="365"/>
                    </a:cubicBezTo>
                    <a:cubicBezTo>
                      <a:pt x="15" y="553"/>
                      <a:pt x="196" y="699"/>
                      <a:pt x="412" y="691"/>
                    </a:cubicBezTo>
                    <a:cubicBezTo>
                      <a:pt x="629" y="682"/>
                      <a:pt x="798" y="523"/>
                      <a:pt x="791" y="334"/>
                    </a:cubicBezTo>
                    <a:cubicBezTo>
                      <a:pt x="783" y="146"/>
                      <a:pt x="602" y="0"/>
                      <a:pt x="386" y="8"/>
                    </a:cubicBezTo>
                  </a:path>
                </a:pathLst>
              </a:custGeom>
              <a:solidFill>
                <a:srgbClr val="606060"/>
              </a:solidFill>
              <a:ln w="0">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500" name="Freeform 258"/>
              <p:cNvSpPr>
                <a:spLocks/>
              </p:cNvSpPr>
              <p:nvPr/>
            </p:nvSpPr>
            <p:spPr bwMode="auto">
              <a:xfrm>
                <a:off x="2283" y="2070"/>
                <a:ext cx="95" cy="83"/>
              </a:xfrm>
              <a:custGeom>
                <a:avLst/>
                <a:gdLst>
                  <a:gd name="T0" fmla="*/ 46 w 95"/>
                  <a:gd name="T1" fmla="*/ 0 h 83"/>
                  <a:gd name="T2" fmla="*/ 0 w 95"/>
                  <a:gd name="T3" fmla="*/ 43 h 83"/>
                  <a:gd name="T4" fmla="*/ 49 w 95"/>
                  <a:gd name="T5" fmla="*/ 82 h 83"/>
                  <a:gd name="T6" fmla="*/ 94 w 95"/>
                  <a:gd name="T7" fmla="*/ 40 h 83"/>
                  <a:gd name="T8" fmla="*/ 46 w 95"/>
                  <a:gd name="T9" fmla="*/ 0 h 83"/>
                  <a:gd name="T10" fmla="*/ 0 60000 65536"/>
                  <a:gd name="T11" fmla="*/ 0 60000 65536"/>
                  <a:gd name="T12" fmla="*/ 0 60000 65536"/>
                  <a:gd name="T13" fmla="*/ 0 60000 65536"/>
                  <a:gd name="T14" fmla="*/ 0 60000 65536"/>
                  <a:gd name="T15" fmla="*/ 0 w 95"/>
                  <a:gd name="T16" fmla="*/ 0 h 83"/>
                  <a:gd name="T17" fmla="*/ 95 w 95"/>
                  <a:gd name="T18" fmla="*/ 83 h 83"/>
                </a:gdLst>
                <a:ahLst/>
                <a:cxnLst>
                  <a:cxn ang="T10">
                    <a:pos x="T0" y="T1"/>
                  </a:cxn>
                  <a:cxn ang="T11">
                    <a:pos x="T2" y="T3"/>
                  </a:cxn>
                  <a:cxn ang="T12">
                    <a:pos x="T4" y="T5"/>
                  </a:cxn>
                  <a:cxn ang="T13">
                    <a:pos x="T6" y="T7"/>
                  </a:cxn>
                  <a:cxn ang="T14">
                    <a:pos x="T8" y="T9"/>
                  </a:cxn>
                </a:cxnLst>
                <a:rect l="T15" t="T16" r="T17" b="T18"/>
                <a:pathLst>
                  <a:path w="95" h="83">
                    <a:moveTo>
                      <a:pt x="46" y="0"/>
                    </a:moveTo>
                    <a:cubicBezTo>
                      <a:pt x="20" y="1"/>
                      <a:pt x="0" y="21"/>
                      <a:pt x="0" y="43"/>
                    </a:cubicBezTo>
                    <a:cubicBezTo>
                      <a:pt x="1" y="66"/>
                      <a:pt x="23" y="83"/>
                      <a:pt x="49" y="82"/>
                    </a:cubicBezTo>
                    <a:cubicBezTo>
                      <a:pt x="75" y="81"/>
                      <a:pt x="95" y="62"/>
                      <a:pt x="94" y="40"/>
                    </a:cubicBezTo>
                    <a:cubicBezTo>
                      <a:pt x="93" y="17"/>
                      <a:pt x="72" y="0"/>
                      <a:pt x="46" y="0"/>
                    </a:cubicBezTo>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387" name="Group 262"/>
            <p:cNvGrpSpPr>
              <a:grpSpLocks/>
            </p:cNvGrpSpPr>
            <p:nvPr/>
          </p:nvGrpSpPr>
          <p:grpSpPr bwMode="auto">
            <a:xfrm>
              <a:off x="2283" y="2105"/>
              <a:ext cx="121" cy="660"/>
              <a:chOff x="2283" y="2105"/>
              <a:chExt cx="121" cy="660"/>
            </a:xfrm>
          </p:grpSpPr>
          <p:sp>
            <p:nvSpPr>
              <p:cNvPr id="56497" name="Freeform 260"/>
              <p:cNvSpPr>
                <a:spLocks/>
              </p:cNvSpPr>
              <p:nvPr/>
            </p:nvSpPr>
            <p:spPr bwMode="auto">
              <a:xfrm>
                <a:off x="2283" y="2105"/>
                <a:ext cx="121" cy="660"/>
              </a:xfrm>
              <a:custGeom>
                <a:avLst/>
                <a:gdLst>
                  <a:gd name="T0" fmla="*/ 0 w 121"/>
                  <a:gd name="T1" fmla="*/ 4 h 660"/>
                  <a:gd name="T2" fmla="*/ 25 w 121"/>
                  <a:gd name="T3" fmla="*/ 660 h 660"/>
                  <a:gd name="T4" fmla="*/ 121 w 121"/>
                  <a:gd name="T5" fmla="*/ 656 h 660"/>
                  <a:gd name="T6" fmla="*/ 96 w 121"/>
                  <a:gd name="T7" fmla="*/ 0 h 660"/>
                  <a:gd name="T8" fmla="*/ 0 w 121"/>
                  <a:gd name="T9" fmla="*/ 4 h 660"/>
                  <a:gd name="T10" fmla="*/ 0 60000 65536"/>
                  <a:gd name="T11" fmla="*/ 0 60000 65536"/>
                  <a:gd name="T12" fmla="*/ 0 60000 65536"/>
                  <a:gd name="T13" fmla="*/ 0 60000 65536"/>
                  <a:gd name="T14" fmla="*/ 0 60000 65536"/>
                  <a:gd name="T15" fmla="*/ 0 w 121"/>
                  <a:gd name="T16" fmla="*/ 0 h 660"/>
                  <a:gd name="T17" fmla="*/ 121 w 121"/>
                  <a:gd name="T18" fmla="*/ 660 h 660"/>
                </a:gdLst>
                <a:ahLst/>
                <a:cxnLst>
                  <a:cxn ang="T10">
                    <a:pos x="T0" y="T1"/>
                  </a:cxn>
                  <a:cxn ang="T11">
                    <a:pos x="T2" y="T3"/>
                  </a:cxn>
                  <a:cxn ang="T12">
                    <a:pos x="T4" y="T5"/>
                  </a:cxn>
                  <a:cxn ang="T13">
                    <a:pos x="T6" y="T7"/>
                  </a:cxn>
                  <a:cxn ang="T14">
                    <a:pos x="T8" y="T9"/>
                  </a:cxn>
                </a:cxnLst>
                <a:rect l="T15" t="T16" r="T17" b="T18"/>
                <a:pathLst>
                  <a:path w="121" h="660">
                    <a:moveTo>
                      <a:pt x="0" y="4"/>
                    </a:moveTo>
                    <a:lnTo>
                      <a:pt x="25" y="660"/>
                    </a:lnTo>
                    <a:lnTo>
                      <a:pt x="121" y="656"/>
                    </a:lnTo>
                    <a:lnTo>
                      <a:pt x="96" y="0"/>
                    </a:lnTo>
                    <a:lnTo>
                      <a:pt x="0" y="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498" name="Freeform 261"/>
              <p:cNvSpPr>
                <a:spLocks/>
              </p:cNvSpPr>
              <p:nvPr/>
            </p:nvSpPr>
            <p:spPr bwMode="auto">
              <a:xfrm>
                <a:off x="2283" y="2105"/>
                <a:ext cx="121" cy="660"/>
              </a:xfrm>
              <a:custGeom>
                <a:avLst/>
                <a:gdLst>
                  <a:gd name="T0" fmla="*/ 0 w 121"/>
                  <a:gd name="T1" fmla="*/ 4 h 660"/>
                  <a:gd name="T2" fmla="*/ 25 w 121"/>
                  <a:gd name="T3" fmla="*/ 660 h 660"/>
                  <a:gd name="T4" fmla="*/ 121 w 121"/>
                  <a:gd name="T5" fmla="*/ 656 h 660"/>
                  <a:gd name="T6" fmla="*/ 96 w 121"/>
                  <a:gd name="T7" fmla="*/ 0 h 660"/>
                  <a:gd name="T8" fmla="*/ 0 w 121"/>
                  <a:gd name="T9" fmla="*/ 4 h 660"/>
                  <a:gd name="T10" fmla="*/ 0 60000 65536"/>
                  <a:gd name="T11" fmla="*/ 0 60000 65536"/>
                  <a:gd name="T12" fmla="*/ 0 60000 65536"/>
                  <a:gd name="T13" fmla="*/ 0 60000 65536"/>
                  <a:gd name="T14" fmla="*/ 0 60000 65536"/>
                  <a:gd name="T15" fmla="*/ 0 w 121"/>
                  <a:gd name="T16" fmla="*/ 0 h 660"/>
                  <a:gd name="T17" fmla="*/ 121 w 121"/>
                  <a:gd name="T18" fmla="*/ 660 h 660"/>
                </a:gdLst>
                <a:ahLst/>
                <a:cxnLst>
                  <a:cxn ang="T10">
                    <a:pos x="T0" y="T1"/>
                  </a:cxn>
                  <a:cxn ang="T11">
                    <a:pos x="T2" y="T3"/>
                  </a:cxn>
                  <a:cxn ang="T12">
                    <a:pos x="T4" y="T5"/>
                  </a:cxn>
                  <a:cxn ang="T13">
                    <a:pos x="T6" y="T7"/>
                  </a:cxn>
                  <a:cxn ang="T14">
                    <a:pos x="T8" y="T9"/>
                  </a:cxn>
                </a:cxnLst>
                <a:rect l="T15" t="T16" r="T17" b="T18"/>
                <a:pathLst>
                  <a:path w="121" h="660">
                    <a:moveTo>
                      <a:pt x="0" y="4"/>
                    </a:moveTo>
                    <a:lnTo>
                      <a:pt x="25" y="660"/>
                    </a:lnTo>
                    <a:lnTo>
                      <a:pt x="121" y="656"/>
                    </a:lnTo>
                    <a:lnTo>
                      <a:pt x="96" y="0"/>
                    </a:lnTo>
                    <a:lnTo>
                      <a:pt x="0" y="4"/>
                    </a:lnTo>
                    <a:close/>
                  </a:path>
                </a:pathLst>
              </a:custGeom>
              <a:noFill/>
              <a:ln w="9525" cap="rnd">
                <a:solidFill>
                  <a:srgbClr val="C0C0C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388" name="Group 265"/>
            <p:cNvGrpSpPr>
              <a:grpSpLocks/>
            </p:cNvGrpSpPr>
            <p:nvPr/>
          </p:nvGrpSpPr>
          <p:grpSpPr bwMode="auto">
            <a:xfrm>
              <a:off x="2308" y="2716"/>
              <a:ext cx="95" cy="84"/>
              <a:chOff x="2308" y="2716"/>
              <a:chExt cx="95" cy="84"/>
            </a:xfrm>
          </p:grpSpPr>
          <p:sp>
            <p:nvSpPr>
              <p:cNvPr id="56495" name="Freeform 263"/>
              <p:cNvSpPr>
                <a:spLocks/>
              </p:cNvSpPr>
              <p:nvPr/>
            </p:nvSpPr>
            <p:spPr bwMode="auto">
              <a:xfrm>
                <a:off x="2308" y="2716"/>
                <a:ext cx="95" cy="84"/>
              </a:xfrm>
              <a:custGeom>
                <a:avLst/>
                <a:gdLst>
                  <a:gd name="T0" fmla="*/ 0 w 797"/>
                  <a:gd name="T1" fmla="*/ 0 h 700"/>
                  <a:gd name="T2" fmla="*/ 0 w 797"/>
                  <a:gd name="T3" fmla="*/ 0 h 700"/>
                  <a:gd name="T4" fmla="*/ 0 w 797"/>
                  <a:gd name="T5" fmla="*/ 0 h 700"/>
                  <a:gd name="T6" fmla="*/ 0 w 797"/>
                  <a:gd name="T7" fmla="*/ 0 h 700"/>
                  <a:gd name="T8" fmla="*/ 0 w 797"/>
                  <a:gd name="T9" fmla="*/ 0 h 700"/>
                  <a:gd name="T10" fmla="*/ 0 60000 65536"/>
                  <a:gd name="T11" fmla="*/ 0 60000 65536"/>
                  <a:gd name="T12" fmla="*/ 0 60000 65536"/>
                  <a:gd name="T13" fmla="*/ 0 60000 65536"/>
                  <a:gd name="T14" fmla="*/ 0 60000 65536"/>
                  <a:gd name="T15" fmla="*/ 0 w 797"/>
                  <a:gd name="T16" fmla="*/ 0 h 700"/>
                  <a:gd name="T17" fmla="*/ 797 w 797"/>
                  <a:gd name="T18" fmla="*/ 700 h 700"/>
                </a:gdLst>
                <a:ahLst/>
                <a:cxnLst>
                  <a:cxn ang="T10">
                    <a:pos x="T0" y="T1"/>
                  </a:cxn>
                  <a:cxn ang="T11">
                    <a:pos x="T2" y="T3"/>
                  </a:cxn>
                  <a:cxn ang="T12">
                    <a:pos x="T4" y="T5"/>
                  </a:cxn>
                  <a:cxn ang="T13">
                    <a:pos x="T6" y="T7"/>
                  </a:cxn>
                  <a:cxn ang="T14">
                    <a:pos x="T8" y="T9"/>
                  </a:cxn>
                </a:cxnLst>
                <a:rect l="T15" t="T16" r="T17" b="T18"/>
                <a:pathLst>
                  <a:path w="797" h="700">
                    <a:moveTo>
                      <a:pt x="385" y="9"/>
                    </a:moveTo>
                    <a:cubicBezTo>
                      <a:pt x="169" y="17"/>
                      <a:pt x="0" y="177"/>
                      <a:pt x="7" y="365"/>
                    </a:cubicBezTo>
                    <a:cubicBezTo>
                      <a:pt x="14" y="554"/>
                      <a:pt x="196" y="700"/>
                      <a:pt x="412" y="692"/>
                    </a:cubicBezTo>
                    <a:cubicBezTo>
                      <a:pt x="628" y="683"/>
                      <a:pt x="797" y="523"/>
                      <a:pt x="790" y="335"/>
                    </a:cubicBezTo>
                    <a:cubicBezTo>
                      <a:pt x="783" y="146"/>
                      <a:pt x="601" y="0"/>
                      <a:pt x="385" y="9"/>
                    </a:cubicBezTo>
                  </a:path>
                </a:pathLst>
              </a:custGeom>
              <a:solidFill>
                <a:srgbClr val="606060"/>
              </a:solidFill>
              <a:ln w="0">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496" name="Freeform 264"/>
              <p:cNvSpPr>
                <a:spLocks/>
              </p:cNvSpPr>
              <p:nvPr/>
            </p:nvSpPr>
            <p:spPr bwMode="auto">
              <a:xfrm>
                <a:off x="2308" y="2716"/>
                <a:ext cx="95" cy="84"/>
              </a:xfrm>
              <a:custGeom>
                <a:avLst/>
                <a:gdLst>
                  <a:gd name="T0" fmla="*/ 46 w 95"/>
                  <a:gd name="T1" fmla="*/ 2 h 84"/>
                  <a:gd name="T2" fmla="*/ 0 w 95"/>
                  <a:gd name="T3" fmla="*/ 44 h 84"/>
                  <a:gd name="T4" fmla="*/ 49 w 95"/>
                  <a:gd name="T5" fmla="*/ 83 h 84"/>
                  <a:gd name="T6" fmla="*/ 94 w 95"/>
                  <a:gd name="T7" fmla="*/ 41 h 84"/>
                  <a:gd name="T8" fmla="*/ 46 w 95"/>
                  <a:gd name="T9" fmla="*/ 2 h 84"/>
                  <a:gd name="T10" fmla="*/ 0 60000 65536"/>
                  <a:gd name="T11" fmla="*/ 0 60000 65536"/>
                  <a:gd name="T12" fmla="*/ 0 60000 65536"/>
                  <a:gd name="T13" fmla="*/ 0 60000 65536"/>
                  <a:gd name="T14" fmla="*/ 0 60000 65536"/>
                  <a:gd name="T15" fmla="*/ 0 w 95"/>
                  <a:gd name="T16" fmla="*/ 0 h 84"/>
                  <a:gd name="T17" fmla="*/ 95 w 95"/>
                  <a:gd name="T18" fmla="*/ 84 h 84"/>
                </a:gdLst>
                <a:ahLst/>
                <a:cxnLst>
                  <a:cxn ang="T10">
                    <a:pos x="T0" y="T1"/>
                  </a:cxn>
                  <a:cxn ang="T11">
                    <a:pos x="T2" y="T3"/>
                  </a:cxn>
                  <a:cxn ang="T12">
                    <a:pos x="T4" y="T5"/>
                  </a:cxn>
                  <a:cxn ang="T13">
                    <a:pos x="T6" y="T7"/>
                  </a:cxn>
                  <a:cxn ang="T14">
                    <a:pos x="T8" y="T9"/>
                  </a:cxn>
                </a:cxnLst>
                <a:rect l="T15" t="T16" r="T17" b="T18"/>
                <a:pathLst>
                  <a:path w="95" h="84">
                    <a:moveTo>
                      <a:pt x="46" y="2"/>
                    </a:moveTo>
                    <a:cubicBezTo>
                      <a:pt x="20" y="2"/>
                      <a:pt x="0" y="22"/>
                      <a:pt x="0" y="44"/>
                    </a:cubicBezTo>
                    <a:cubicBezTo>
                      <a:pt x="1" y="67"/>
                      <a:pt x="23" y="84"/>
                      <a:pt x="49" y="83"/>
                    </a:cubicBezTo>
                    <a:cubicBezTo>
                      <a:pt x="75" y="82"/>
                      <a:pt x="95" y="63"/>
                      <a:pt x="94" y="41"/>
                    </a:cubicBezTo>
                    <a:cubicBezTo>
                      <a:pt x="94" y="18"/>
                      <a:pt x="72" y="0"/>
                      <a:pt x="46" y="2"/>
                    </a:cubicBezTo>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389" name="Group 268"/>
            <p:cNvGrpSpPr>
              <a:grpSpLocks/>
            </p:cNvGrpSpPr>
            <p:nvPr/>
          </p:nvGrpSpPr>
          <p:grpSpPr bwMode="auto">
            <a:xfrm>
              <a:off x="2283" y="2070"/>
              <a:ext cx="95" cy="83"/>
              <a:chOff x="2283" y="2070"/>
              <a:chExt cx="95" cy="83"/>
            </a:xfrm>
          </p:grpSpPr>
          <p:sp>
            <p:nvSpPr>
              <p:cNvPr id="56493" name="Freeform 266"/>
              <p:cNvSpPr>
                <a:spLocks/>
              </p:cNvSpPr>
              <p:nvPr/>
            </p:nvSpPr>
            <p:spPr bwMode="auto">
              <a:xfrm>
                <a:off x="2283" y="2070"/>
                <a:ext cx="95" cy="83"/>
              </a:xfrm>
              <a:custGeom>
                <a:avLst/>
                <a:gdLst>
                  <a:gd name="T0" fmla="*/ 0 w 798"/>
                  <a:gd name="T1" fmla="*/ 0 h 699"/>
                  <a:gd name="T2" fmla="*/ 0 w 798"/>
                  <a:gd name="T3" fmla="*/ 0 h 699"/>
                  <a:gd name="T4" fmla="*/ 0 w 798"/>
                  <a:gd name="T5" fmla="*/ 0 h 699"/>
                  <a:gd name="T6" fmla="*/ 0 w 798"/>
                  <a:gd name="T7" fmla="*/ 0 h 699"/>
                  <a:gd name="T8" fmla="*/ 0 w 798"/>
                  <a:gd name="T9" fmla="*/ 0 h 699"/>
                  <a:gd name="T10" fmla="*/ 0 60000 65536"/>
                  <a:gd name="T11" fmla="*/ 0 60000 65536"/>
                  <a:gd name="T12" fmla="*/ 0 60000 65536"/>
                  <a:gd name="T13" fmla="*/ 0 60000 65536"/>
                  <a:gd name="T14" fmla="*/ 0 60000 65536"/>
                  <a:gd name="T15" fmla="*/ 0 w 798"/>
                  <a:gd name="T16" fmla="*/ 0 h 699"/>
                  <a:gd name="T17" fmla="*/ 798 w 798"/>
                  <a:gd name="T18" fmla="*/ 699 h 699"/>
                </a:gdLst>
                <a:ahLst/>
                <a:cxnLst>
                  <a:cxn ang="T10">
                    <a:pos x="T0" y="T1"/>
                  </a:cxn>
                  <a:cxn ang="T11">
                    <a:pos x="T2" y="T3"/>
                  </a:cxn>
                  <a:cxn ang="T12">
                    <a:pos x="T4" y="T5"/>
                  </a:cxn>
                  <a:cxn ang="T13">
                    <a:pos x="T6" y="T7"/>
                  </a:cxn>
                  <a:cxn ang="T14">
                    <a:pos x="T8" y="T9"/>
                  </a:cxn>
                </a:cxnLst>
                <a:rect l="T15" t="T16" r="T17" b="T18"/>
                <a:pathLst>
                  <a:path w="798" h="699">
                    <a:moveTo>
                      <a:pt x="386" y="8"/>
                    </a:moveTo>
                    <a:cubicBezTo>
                      <a:pt x="170" y="16"/>
                      <a:pt x="0" y="176"/>
                      <a:pt x="8" y="365"/>
                    </a:cubicBezTo>
                    <a:cubicBezTo>
                      <a:pt x="15" y="553"/>
                      <a:pt x="196" y="699"/>
                      <a:pt x="412" y="691"/>
                    </a:cubicBezTo>
                    <a:cubicBezTo>
                      <a:pt x="629" y="682"/>
                      <a:pt x="798" y="523"/>
                      <a:pt x="791" y="334"/>
                    </a:cubicBezTo>
                    <a:cubicBezTo>
                      <a:pt x="783" y="146"/>
                      <a:pt x="602" y="0"/>
                      <a:pt x="386" y="8"/>
                    </a:cubicBezTo>
                  </a:path>
                </a:pathLst>
              </a:custGeom>
              <a:solidFill>
                <a:srgbClr val="606060"/>
              </a:solidFill>
              <a:ln w="0">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494" name="Freeform 267"/>
              <p:cNvSpPr>
                <a:spLocks/>
              </p:cNvSpPr>
              <p:nvPr/>
            </p:nvSpPr>
            <p:spPr bwMode="auto">
              <a:xfrm>
                <a:off x="2283" y="2070"/>
                <a:ext cx="95" cy="83"/>
              </a:xfrm>
              <a:custGeom>
                <a:avLst/>
                <a:gdLst>
                  <a:gd name="T0" fmla="*/ 46 w 95"/>
                  <a:gd name="T1" fmla="*/ 0 h 83"/>
                  <a:gd name="T2" fmla="*/ 0 w 95"/>
                  <a:gd name="T3" fmla="*/ 43 h 83"/>
                  <a:gd name="T4" fmla="*/ 49 w 95"/>
                  <a:gd name="T5" fmla="*/ 82 h 83"/>
                  <a:gd name="T6" fmla="*/ 94 w 95"/>
                  <a:gd name="T7" fmla="*/ 40 h 83"/>
                  <a:gd name="T8" fmla="*/ 46 w 95"/>
                  <a:gd name="T9" fmla="*/ 0 h 83"/>
                  <a:gd name="T10" fmla="*/ 0 60000 65536"/>
                  <a:gd name="T11" fmla="*/ 0 60000 65536"/>
                  <a:gd name="T12" fmla="*/ 0 60000 65536"/>
                  <a:gd name="T13" fmla="*/ 0 60000 65536"/>
                  <a:gd name="T14" fmla="*/ 0 60000 65536"/>
                  <a:gd name="T15" fmla="*/ 0 w 95"/>
                  <a:gd name="T16" fmla="*/ 0 h 83"/>
                  <a:gd name="T17" fmla="*/ 95 w 95"/>
                  <a:gd name="T18" fmla="*/ 83 h 83"/>
                </a:gdLst>
                <a:ahLst/>
                <a:cxnLst>
                  <a:cxn ang="T10">
                    <a:pos x="T0" y="T1"/>
                  </a:cxn>
                  <a:cxn ang="T11">
                    <a:pos x="T2" y="T3"/>
                  </a:cxn>
                  <a:cxn ang="T12">
                    <a:pos x="T4" y="T5"/>
                  </a:cxn>
                  <a:cxn ang="T13">
                    <a:pos x="T6" y="T7"/>
                  </a:cxn>
                  <a:cxn ang="T14">
                    <a:pos x="T8" y="T9"/>
                  </a:cxn>
                </a:cxnLst>
                <a:rect l="T15" t="T16" r="T17" b="T18"/>
                <a:pathLst>
                  <a:path w="95" h="83">
                    <a:moveTo>
                      <a:pt x="46" y="0"/>
                    </a:moveTo>
                    <a:cubicBezTo>
                      <a:pt x="20" y="1"/>
                      <a:pt x="0" y="21"/>
                      <a:pt x="0" y="43"/>
                    </a:cubicBezTo>
                    <a:cubicBezTo>
                      <a:pt x="1" y="66"/>
                      <a:pt x="23" y="83"/>
                      <a:pt x="49" y="82"/>
                    </a:cubicBezTo>
                    <a:cubicBezTo>
                      <a:pt x="75" y="81"/>
                      <a:pt x="95" y="62"/>
                      <a:pt x="94" y="40"/>
                    </a:cubicBezTo>
                    <a:cubicBezTo>
                      <a:pt x="93" y="17"/>
                      <a:pt x="72" y="0"/>
                      <a:pt x="46" y="0"/>
                    </a:cubicBezTo>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390" name="Group 271"/>
            <p:cNvGrpSpPr>
              <a:grpSpLocks/>
            </p:cNvGrpSpPr>
            <p:nvPr/>
          </p:nvGrpSpPr>
          <p:grpSpPr bwMode="auto">
            <a:xfrm>
              <a:off x="2283" y="2105"/>
              <a:ext cx="121" cy="660"/>
              <a:chOff x="2283" y="2105"/>
              <a:chExt cx="121" cy="660"/>
            </a:xfrm>
          </p:grpSpPr>
          <p:sp>
            <p:nvSpPr>
              <p:cNvPr id="56491" name="Freeform 269"/>
              <p:cNvSpPr>
                <a:spLocks/>
              </p:cNvSpPr>
              <p:nvPr/>
            </p:nvSpPr>
            <p:spPr bwMode="auto">
              <a:xfrm>
                <a:off x="2283" y="2105"/>
                <a:ext cx="121" cy="660"/>
              </a:xfrm>
              <a:custGeom>
                <a:avLst/>
                <a:gdLst>
                  <a:gd name="T0" fmla="*/ 0 w 121"/>
                  <a:gd name="T1" fmla="*/ 4 h 660"/>
                  <a:gd name="T2" fmla="*/ 25 w 121"/>
                  <a:gd name="T3" fmla="*/ 660 h 660"/>
                  <a:gd name="T4" fmla="*/ 121 w 121"/>
                  <a:gd name="T5" fmla="*/ 656 h 660"/>
                  <a:gd name="T6" fmla="*/ 96 w 121"/>
                  <a:gd name="T7" fmla="*/ 0 h 660"/>
                  <a:gd name="T8" fmla="*/ 0 w 121"/>
                  <a:gd name="T9" fmla="*/ 4 h 660"/>
                  <a:gd name="T10" fmla="*/ 0 60000 65536"/>
                  <a:gd name="T11" fmla="*/ 0 60000 65536"/>
                  <a:gd name="T12" fmla="*/ 0 60000 65536"/>
                  <a:gd name="T13" fmla="*/ 0 60000 65536"/>
                  <a:gd name="T14" fmla="*/ 0 60000 65536"/>
                  <a:gd name="T15" fmla="*/ 0 w 121"/>
                  <a:gd name="T16" fmla="*/ 0 h 660"/>
                  <a:gd name="T17" fmla="*/ 121 w 121"/>
                  <a:gd name="T18" fmla="*/ 660 h 660"/>
                </a:gdLst>
                <a:ahLst/>
                <a:cxnLst>
                  <a:cxn ang="T10">
                    <a:pos x="T0" y="T1"/>
                  </a:cxn>
                  <a:cxn ang="T11">
                    <a:pos x="T2" y="T3"/>
                  </a:cxn>
                  <a:cxn ang="T12">
                    <a:pos x="T4" y="T5"/>
                  </a:cxn>
                  <a:cxn ang="T13">
                    <a:pos x="T6" y="T7"/>
                  </a:cxn>
                  <a:cxn ang="T14">
                    <a:pos x="T8" y="T9"/>
                  </a:cxn>
                </a:cxnLst>
                <a:rect l="T15" t="T16" r="T17" b="T18"/>
                <a:pathLst>
                  <a:path w="121" h="660">
                    <a:moveTo>
                      <a:pt x="0" y="4"/>
                    </a:moveTo>
                    <a:lnTo>
                      <a:pt x="25" y="660"/>
                    </a:lnTo>
                    <a:lnTo>
                      <a:pt x="121" y="656"/>
                    </a:lnTo>
                    <a:lnTo>
                      <a:pt x="96" y="0"/>
                    </a:lnTo>
                    <a:lnTo>
                      <a:pt x="0" y="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492" name="Freeform 270"/>
              <p:cNvSpPr>
                <a:spLocks/>
              </p:cNvSpPr>
              <p:nvPr/>
            </p:nvSpPr>
            <p:spPr bwMode="auto">
              <a:xfrm>
                <a:off x="2283" y="2105"/>
                <a:ext cx="121" cy="660"/>
              </a:xfrm>
              <a:custGeom>
                <a:avLst/>
                <a:gdLst>
                  <a:gd name="T0" fmla="*/ 0 w 121"/>
                  <a:gd name="T1" fmla="*/ 4 h 660"/>
                  <a:gd name="T2" fmla="*/ 25 w 121"/>
                  <a:gd name="T3" fmla="*/ 660 h 660"/>
                  <a:gd name="T4" fmla="*/ 121 w 121"/>
                  <a:gd name="T5" fmla="*/ 656 h 660"/>
                  <a:gd name="T6" fmla="*/ 96 w 121"/>
                  <a:gd name="T7" fmla="*/ 0 h 660"/>
                  <a:gd name="T8" fmla="*/ 0 w 121"/>
                  <a:gd name="T9" fmla="*/ 4 h 660"/>
                  <a:gd name="T10" fmla="*/ 0 60000 65536"/>
                  <a:gd name="T11" fmla="*/ 0 60000 65536"/>
                  <a:gd name="T12" fmla="*/ 0 60000 65536"/>
                  <a:gd name="T13" fmla="*/ 0 60000 65536"/>
                  <a:gd name="T14" fmla="*/ 0 60000 65536"/>
                  <a:gd name="T15" fmla="*/ 0 w 121"/>
                  <a:gd name="T16" fmla="*/ 0 h 660"/>
                  <a:gd name="T17" fmla="*/ 121 w 121"/>
                  <a:gd name="T18" fmla="*/ 660 h 660"/>
                </a:gdLst>
                <a:ahLst/>
                <a:cxnLst>
                  <a:cxn ang="T10">
                    <a:pos x="T0" y="T1"/>
                  </a:cxn>
                  <a:cxn ang="T11">
                    <a:pos x="T2" y="T3"/>
                  </a:cxn>
                  <a:cxn ang="T12">
                    <a:pos x="T4" y="T5"/>
                  </a:cxn>
                  <a:cxn ang="T13">
                    <a:pos x="T6" y="T7"/>
                  </a:cxn>
                  <a:cxn ang="T14">
                    <a:pos x="T8" y="T9"/>
                  </a:cxn>
                </a:cxnLst>
                <a:rect l="T15" t="T16" r="T17" b="T18"/>
                <a:pathLst>
                  <a:path w="121" h="660">
                    <a:moveTo>
                      <a:pt x="0" y="4"/>
                    </a:moveTo>
                    <a:lnTo>
                      <a:pt x="25" y="660"/>
                    </a:lnTo>
                    <a:lnTo>
                      <a:pt x="121" y="656"/>
                    </a:lnTo>
                    <a:lnTo>
                      <a:pt x="96" y="0"/>
                    </a:lnTo>
                    <a:lnTo>
                      <a:pt x="0" y="4"/>
                    </a:lnTo>
                    <a:close/>
                  </a:path>
                </a:pathLst>
              </a:custGeom>
              <a:noFill/>
              <a:ln w="9525" cap="rnd">
                <a:solidFill>
                  <a:srgbClr val="C0C0C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391" name="Group 274"/>
            <p:cNvGrpSpPr>
              <a:grpSpLocks/>
            </p:cNvGrpSpPr>
            <p:nvPr/>
          </p:nvGrpSpPr>
          <p:grpSpPr bwMode="auto">
            <a:xfrm>
              <a:off x="2308" y="2716"/>
              <a:ext cx="95" cy="84"/>
              <a:chOff x="2308" y="2716"/>
              <a:chExt cx="95" cy="84"/>
            </a:xfrm>
          </p:grpSpPr>
          <p:sp>
            <p:nvSpPr>
              <p:cNvPr id="56489" name="Freeform 272"/>
              <p:cNvSpPr>
                <a:spLocks/>
              </p:cNvSpPr>
              <p:nvPr/>
            </p:nvSpPr>
            <p:spPr bwMode="auto">
              <a:xfrm>
                <a:off x="2308" y="2716"/>
                <a:ext cx="95" cy="84"/>
              </a:xfrm>
              <a:custGeom>
                <a:avLst/>
                <a:gdLst>
                  <a:gd name="T0" fmla="*/ 0 w 797"/>
                  <a:gd name="T1" fmla="*/ 0 h 700"/>
                  <a:gd name="T2" fmla="*/ 0 w 797"/>
                  <a:gd name="T3" fmla="*/ 0 h 700"/>
                  <a:gd name="T4" fmla="*/ 0 w 797"/>
                  <a:gd name="T5" fmla="*/ 0 h 700"/>
                  <a:gd name="T6" fmla="*/ 0 w 797"/>
                  <a:gd name="T7" fmla="*/ 0 h 700"/>
                  <a:gd name="T8" fmla="*/ 0 w 797"/>
                  <a:gd name="T9" fmla="*/ 0 h 700"/>
                  <a:gd name="T10" fmla="*/ 0 60000 65536"/>
                  <a:gd name="T11" fmla="*/ 0 60000 65536"/>
                  <a:gd name="T12" fmla="*/ 0 60000 65536"/>
                  <a:gd name="T13" fmla="*/ 0 60000 65536"/>
                  <a:gd name="T14" fmla="*/ 0 60000 65536"/>
                  <a:gd name="T15" fmla="*/ 0 w 797"/>
                  <a:gd name="T16" fmla="*/ 0 h 700"/>
                  <a:gd name="T17" fmla="*/ 797 w 797"/>
                  <a:gd name="T18" fmla="*/ 700 h 700"/>
                </a:gdLst>
                <a:ahLst/>
                <a:cxnLst>
                  <a:cxn ang="T10">
                    <a:pos x="T0" y="T1"/>
                  </a:cxn>
                  <a:cxn ang="T11">
                    <a:pos x="T2" y="T3"/>
                  </a:cxn>
                  <a:cxn ang="T12">
                    <a:pos x="T4" y="T5"/>
                  </a:cxn>
                  <a:cxn ang="T13">
                    <a:pos x="T6" y="T7"/>
                  </a:cxn>
                  <a:cxn ang="T14">
                    <a:pos x="T8" y="T9"/>
                  </a:cxn>
                </a:cxnLst>
                <a:rect l="T15" t="T16" r="T17" b="T18"/>
                <a:pathLst>
                  <a:path w="797" h="700">
                    <a:moveTo>
                      <a:pt x="385" y="9"/>
                    </a:moveTo>
                    <a:cubicBezTo>
                      <a:pt x="169" y="17"/>
                      <a:pt x="0" y="177"/>
                      <a:pt x="7" y="365"/>
                    </a:cubicBezTo>
                    <a:cubicBezTo>
                      <a:pt x="14" y="554"/>
                      <a:pt x="196" y="700"/>
                      <a:pt x="412" y="692"/>
                    </a:cubicBezTo>
                    <a:cubicBezTo>
                      <a:pt x="628" y="683"/>
                      <a:pt x="797" y="523"/>
                      <a:pt x="790" y="335"/>
                    </a:cubicBezTo>
                    <a:cubicBezTo>
                      <a:pt x="783" y="146"/>
                      <a:pt x="601" y="0"/>
                      <a:pt x="385" y="9"/>
                    </a:cubicBezTo>
                  </a:path>
                </a:pathLst>
              </a:custGeom>
              <a:solidFill>
                <a:srgbClr val="606060"/>
              </a:solidFill>
              <a:ln w="0">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490" name="Freeform 273"/>
              <p:cNvSpPr>
                <a:spLocks/>
              </p:cNvSpPr>
              <p:nvPr/>
            </p:nvSpPr>
            <p:spPr bwMode="auto">
              <a:xfrm>
                <a:off x="2308" y="2716"/>
                <a:ext cx="95" cy="84"/>
              </a:xfrm>
              <a:custGeom>
                <a:avLst/>
                <a:gdLst>
                  <a:gd name="T0" fmla="*/ 46 w 95"/>
                  <a:gd name="T1" fmla="*/ 2 h 84"/>
                  <a:gd name="T2" fmla="*/ 0 w 95"/>
                  <a:gd name="T3" fmla="*/ 44 h 84"/>
                  <a:gd name="T4" fmla="*/ 49 w 95"/>
                  <a:gd name="T5" fmla="*/ 83 h 84"/>
                  <a:gd name="T6" fmla="*/ 94 w 95"/>
                  <a:gd name="T7" fmla="*/ 41 h 84"/>
                  <a:gd name="T8" fmla="*/ 46 w 95"/>
                  <a:gd name="T9" fmla="*/ 2 h 84"/>
                  <a:gd name="T10" fmla="*/ 0 60000 65536"/>
                  <a:gd name="T11" fmla="*/ 0 60000 65536"/>
                  <a:gd name="T12" fmla="*/ 0 60000 65536"/>
                  <a:gd name="T13" fmla="*/ 0 60000 65536"/>
                  <a:gd name="T14" fmla="*/ 0 60000 65536"/>
                  <a:gd name="T15" fmla="*/ 0 w 95"/>
                  <a:gd name="T16" fmla="*/ 0 h 84"/>
                  <a:gd name="T17" fmla="*/ 95 w 95"/>
                  <a:gd name="T18" fmla="*/ 84 h 84"/>
                </a:gdLst>
                <a:ahLst/>
                <a:cxnLst>
                  <a:cxn ang="T10">
                    <a:pos x="T0" y="T1"/>
                  </a:cxn>
                  <a:cxn ang="T11">
                    <a:pos x="T2" y="T3"/>
                  </a:cxn>
                  <a:cxn ang="T12">
                    <a:pos x="T4" y="T5"/>
                  </a:cxn>
                  <a:cxn ang="T13">
                    <a:pos x="T6" y="T7"/>
                  </a:cxn>
                  <a:cxn ang="T14">
                    <a:pos x="T8" y="T9"/>
                  </a:cxn>
                </a:cxnLst>
                <a:rect l="T15" t="T16" r="T17" b="T18"/>
                <a:pathLst>
                  <a:path w="95" h="84">
                    <a:moveTo>
                      <a:pt x="46" y="2"/>
                    </a:moveTo>
                    <a:cubicBezTo>
                      <a:pt x="20" y="2"/>
                      <a:pt x="0" y="22"/>
                      <a:pt x="0" y="44"/>
                    </a:cubicBezTo>
                    <a:cubicBezTo>
                      <a:pt x="1" y="67"/>
                      <a:pt x="23" y="84"/>
                      <a:pt x="49" y="83"/>
                    </a:cubicBezTo>
                    <a:cubicBezTo>
                      <a:pt x="75" y="82"/>
                      <a:pt x="95" y="63"/>
                      <a:pt x="94" y="41"/>
                    </a:cubicBezTo>
                    <a:cubicBezTo>
                      <a:pt x="94" y="18"/>
                      <a:pt x="72" y="0"/>
                      <a:pt x="46" y="2"/>
                    </a:cubicBezTo>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392" name="Group 277"/>
            <p:cNvGrpSpPr>
              <a:grpSpLocks/>
            </p:cNvGrpSpPr>
            <p:nvPr/>
          </p:nvGrpSpPr>
          <p:grpSpPr bwMode="auto">
            <a:xfrm>
              <a:off x="2442" y="2090"/>
              <a:ext cx="94" cy="83"/>
              <a:chOff x="2442" y="2090"/>
              <a:chExt cx="94" cy="83"/>
            </a:xfrm>
          </p:grpSpPr>
          <p:sp>
            <p:nvSpPr>
              <p:cNvPr id="56487" name="Oval 275"/>
              <p:cNvSpPr>
                <a:spLocks noChangeArrowheads="1"/>
              </p:cNvSpPr>
              <p:nvPr/>
            </p:nvSpPr>
            <p:spPr bwMode="auto">
              <a:xfrm>
                <a:off x="2442" y="2090"/>
                <a:ext cx="94" cy="83"/>
              </a:xfrm>
              <a:prstGeom prst="ellipse">
                <a:avLst/>
              </a:prstGeom>
              <a:solidFill>
                <a:srgbClr val="606060"/>
              </a:solidFill>
              <a:ln w="0">
                <a:solidFill>
                  <a:srgbClr val="000000"/>
                </a:solidFill>
                <a:round/>
                <a:headEnd/>
                <a:tailEnd/>
              </a:ln>
            </p:spPr>
            <p:txBody>
              <a:bodyPr/>
              <a:lstStyle>
                <a:lvl1pPr>
                  <a:lnSpc>
                    <a:spcPct val="95000"/>
                  </a:lnSpc>
                  <a:spcBef>
                    <a:spcPct val="40000"/>
                  </a:spcBef>
                  <a:buClr>
                    <a:srgbClr val="F42A41"/>
                  </a:buClr>
                  <a:buSzPct val="90000"/>
                  <a:buBlip>
                    <a:blip r:embed="rId3"/>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zh-CN" sz="2400" b="0" i="0" u="none" strike="noStrike" kern="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6488" name="Oval 276"/>
              <p:cNvSpPr>
                <a:spLocks noChangeArrowheads="1"/>
              </p:cNvSpPr>
              <p:nvPr/>
            </p:nvSpPr>
            <p:spPr bwMode="auto">
              <a:xfrm>
                <a:off x="2442" y="2090"/>
                <a:ext cx="94" cy="82"/>
              </a:xfrm>
              <a:prstGeom prst="ellipse">
                <a:avLst/>
              </a:prstGeom>
              <a:noFill/>
              <a:ln w="9525" cap="rnd">
                <a:solidFill>
                  <a:srgbClr val="C0C0C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5000"/>
                  </a:lnSpc>
                  <a:spcBef>
                    <a:spcPct val="40000"/>
                  </a:spcBef>
                  <a:buClr>
                    <a:srgbClr val="F42A41"/>
                  </a:buClr>
                  <a:buSzPct val="90000"/>
                  <a:buBlip>
                    <a:blip r:embed="rId3"/>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zh-CN" sz="2400" b="0" i="0" u="none" strike="noStrike" kern="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56393" name="Group 280"/>
            <p:cNvGrpSpPr>
              <a:grpSpLocks/>
            </p:cNvGrpSpPr>
            <p:nvPr/>
          </p:nvGrpSpPr>
          <p:grpSpPr bwMode="auto">
            <a:xfrm>
              <a:off x="2441" y="2127"/>
              <a:ext cx="96" cy="657"/>
              <a:chOff x="2441" y="2127"/>
              <a:chExt cx="96" cy="657"/>
            </a:xfrm>
          </p:grpSpPr>
          <p:sp>
            <p:nvSpPr>
              <p:cNvPr id="56485" name="Rectangle 278"/>
              <p:cNvSpPr>
                <a:spLocks noChangeArrowheads="1"/>
              </p:cNvSpPr>
              <p:nvPr/>
            </p:nvSpPr>
            <p:spPr bwMode="auto">
              <a:xfrm>
                <a:off x="2441" y="2127"/>
                <a:ext cx="96" cy="657"/>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5000"/>
                  </a:lnSpc>
                  <a:spcBef>
                    <a:spcPct val="40000"/>
                  </a:spcBef>
                  <a:buClr>
                    <a:srgbClr val="F42A41"/>
                  </a:buClr>
                  <a:buSzPct val="90000"/>
                  <a:buBlip>
                    <a:blip r:embed="rId3"/>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zh-CN" sz="2400" b="0" i="0" u="none" strike="noStrike" kern="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6486" name="Rectangle 279"/>
              <p:cNvSpPr>
                <a:spLocks noChangeArrowheads="1"/>
              </p:cNvSpPr>
              <p:nvPr/>
            </p:nvSpPr>
            <p:spPr bwMode="auto">
              <a:xfrm>
                <a:off x="2441" y="2127"/>
                <a:ext cx="96" cy="657"/>
              </a:xfrm>
              <a:prstGeom prst="rect">
                <a:avLst/>
              </a:prstGeom>
              <a:noFill/>
              <a:ln w="9525" cap="rnd">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95000"/>
                  </a:lnSpc>
                  <a:spcBef>
                    <a:spcPct val="40000"/>
                  </a:spcBef>
                  <a:buClr>
                    <a:srgbClr val="F42A41"/>
                  </a:buClr>
                  <a:buSzPct val="90000"/>
                  <a:buBlip>
                    <a:blip r:embed="rId3"/>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zh-CN" sz="2400" b="0" i="0" u="none" strike="noStrike" kern="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56394" name="Group 283"/>
            <p:cNvGrpSpPr>
              <a:grpSpLocks/>
            </p:cNvGrpSpPr>
            <p:nvPr/>
          </p:nvGrpSpPr>
          <p:grpSpPr bwMode="auto">
            <a:xfrm>
              <a:off x="2442" y="2739"/>
              <a:ext cx="94" cy="82"/>
              <a:chOff x="2442" y="2739"/>
              <a:chExt cx="94" cy="82"/>
            </a:xfrm>
          </p:grpSpPr>
          <p:sp>
            <p:nvSpPr>
              <p:cNvPr id="56483" name="Oval 281"/>
              <p:cNvSpPr>
                <a:spLocks noChangeArrowheads="1"/>
              </p:cNvSpPr>
              <p:nvPr/>
            </p:nvSpPr>
            <p:spPr bwMode="auto">
              <a:xfrm>
                <a:off x="2442" y="2739"/>
                <a:ext cx="94" cy="82"/>
              </a:xfrm>
              <a:prstGeom prst="ellipse">
                <a:avLst/>
              </a:prstGeom>
              <a:solidFill>
                <a:srgbClr val="606060"/>
              </a:solidFill>
              <a:ln w="0">
                <a:solidFill>
                  <a:srgbClr val="000000"/>
                </a:solidFill>
                <a:round/>
                <a:headEnd/>
                <a:tailEnd/>
              </a:ln>
            </p:spPr>
            <p:txBody>
              <a:bodyPr/>
              <a:lstStyle>
                <a:lvl1pPr>
                  <a:lnSpc>
                    <a:spcPct val="95000"/>
                  </a:lnSpc>
                  <a:spcBef>
                    <a:spcPct val="40000"/>
                  </a:spcBef>
                  <a:buClr>
                    <a:srgbClr val="F42A41"/>
                  </a:buClr>
                  <a:buSzPct val="90000"/>
                  <a:buBlip>
                    <a:blip r:embed="rId3"/>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zh-CN" sz="2400" b="0" i="0" u="none" strike="noStrike" kern="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6484" name="Oval 282"/>
              <p:cNvSpPr>
                <a:spLocks noChangeArrowheads="1"/>
              </p:cNvSpPr>
              <p:nvPr/>
            </p:nvSpPr>
            <p:spPr bwMode="auto">
              <a:xfrm>
                <a:off x="2442" y="2739"/>
                <a:ext cx="94" cy="82"/>
              </a:xfrm>
              <a:prstGeom prst="ellipse">
                <a:avLst/>
              </a:prstGeom>
              <a:noFill/>
              <a:ln w="9525" cap="rnd">
                <a:solidFill>
                  <a:srgbClr val="C0C0C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5000"/>
                  </a:lnSpc>
                  <a:spcBef>
                    <a:spcPct val="40000"/>
                  </a:spcBef>
                  <a:buClr>
                    <a:srgbClr val="F42A41"/>
                  </a:buClr>
                  <a:buSzPct val="90000"/>
                  <a:buBlip>
                    <a:blip r:embed="rId3"/>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zh-CN" sz="2400" b="0" i="0" u="none" strike="noStrike" kern="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56395" name="Group 286"/>
            <p:cNvGrpSpPr>
              <a:grpSpLocks/>
            </p:cNvGrpSpPr>
            <p:nvPr/>
          </p:nvGrpSpPr>
          <p:grpSpPr bwMode="auto">
            <a:xfrm>
              <a:off x="2442" y="2090"/>
              <a:ext cx="94" cy="83"/>
              <a:chOff x="2442" y="2090"/>
              <a:chExt cx="94" cy="83"/>
            </a:xfrm>
          </p:grpSpPr>
          <p:sp>
            <p:nvSpPr>
              <p:cNvPr id="56481" name="Oval 284"/>
              <p:cNvSpPr>
                <a:spLocks noChangeArrowheads="1"/>
              </p:cNvSpPr>
              <p:nvPr/>
            </p:nvSpPr>
            <p:spPr bwMode="auto">
              <a:xfrm>
                <a:off x="2442" y="2090"/>
                <a:ext cx="94" cy="83"/>
              </a:xfrm>
              <a:prstGeom prst="ellipse">
                <a:avLst/>
              </a:prstGeom>
              <a:solidFill>
                <a:srgbClr val="606060"/>
              </a:solidFill>
              <a:ln w="0">
                <a:solidFill>
                  <a:srgbClr val="000000"/>
                </a:solidFill>
                <a:round/>
                <a:headEnd/>
                <a:tailEnd/>
              </a:ln>
            </p:spPr>
            <p:txBody>
              <a:bodyPr/>
              <a:lstStyle>
                <a:lvl1pPr>
                  <a:lnSpc>
                    <a:spcPct val="95000"/>
                  </a:lnSpc>
                  <a:spcBef>
                    <a:spcPct val="40000"/>
                  </a:spcBef>
                  <a:buClr>
                    <a:srgbClr val="F42A41"/>
                  </a:buClr>
                  <a:buSzPct val="90000"/>
                  <a:buBlip>
                    <a:blip r:embed="rId3"/>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zh-CN" sz="2400" b="0" i="0" u="none" strike="noStrike" kern="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6482" name="Oval 285"/>
              <p:cNvSpPr>
                <a:spLocks noChangeArrowheads="1"/>
              </p:cNvSpPr>
              <p:nvPr/>
            </p:nvSpPr>
            <p:spPr bwMode="auto">
              <a:xfrm>
                <a:off x="2442" y="2090"/>
                <a:ext cx="94" cy="82"/>
              </a:xfrm>
              <a:prstGeom prst="ellipse">
                <a:avLst/>
              </a:prstGeom>
              <a:noFill/>
              <a:ln w="9525" cap="rnd">
                <a:solidFill>
                  <a:srgbClr val="C0C0C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5000"/>
                  </a:lnSpc>
                  <a:spcBef>
                    <a:spcPct val="40000"/>
                  </a:spcBef>
                  <a:buClr>
                    <a:srgbClr val="F42A41"/>
                  </a:buClr>
                  <a:buSzPct val="90000"/>
                  <a:buBlip>
                    <a:blip r:embed="rId3"/>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zh-CN" sz="2400" b="0" i="0" u="none" strike="noStrike" kern="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56396" name="Group 289"/>
            <p:cNvGrpSpPr>
              <a:grpSpLocks/>
            </p:cNvGrpSpPr>
            <p:nvPr/>
          </p:nvGrpSpPr>
          <p:grpSpPr bwMode="auto">
            <a:xfrm>
              <a:off x="2441" y="2127"/>
              <a:ext cx="96" cy="657"/>
              <a:chOff x="2441" y="2127"/>
              <a:chExt cx="96" cy="657"/>
            </a:xfrm>
          </p:grpSpPr>
          <p:sp>
            <p:nvSpPr>
              <p:cNvPr id="56479" name="Rectangle 287"/>
              <p:cNvSpPr>
                <a:spLocks noChangeArrowheads="1"/>
              </p:cNvSpPr>
              <p:nvPr/>
            </p:nvSpPr>
            <p:spPr bwMode="auto">
              <a:xfrm>
                <a:off x="2441" y="2127"/>
                <a:ext cx="96" cy="657"/>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5000"/>
                  </a:lnSpc>
                  <a:spcBef>
                    <a:spcPct val="40000"/>
                  </a:spcBef>
                  <a:buClr>
                    <a:srgbClr val="F42A41"/>
                  </a:buClr>
                  <a:buSzPct val="90000"/>
                  <a:buBlip>
                    <a:blip r:embed="rId3"/>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zh-CN" sz="2400" b="0" i="0" u="none" strike="noStrike" kern="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6480" name="Rectangle 288"/>
              <p:cNvSpPr>
                <a:spLocks noChangeArrowheads="1"/>
              </p:cNvSpPr>
              <p:nvPr/>
            </p:nvSpPr>
            <p:spPr bwMode="auto">
              <a:xfrm>
                <a:off x="2441" y="2127"/>
                <a:ext cx="96" cy="657"/>
              </a:xfrm>
              <a:prstGeom prst="rect">
                <a:avLst/>
              </a:prstGeom>
              <a:noFill/>
              <a:ln w="9525" cap="rnd">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95000"/>
                  </a:lnSpc>
                  <a:spcBef>
                    <a:spcPct val="40000"/>
                  </a:spcBef>
                  <a:buClr>
                    <a:srgbClr val="F42A41"/>
                  </a:buClr>
                  <a:buSzPct val="90000"/>
                  <a:buBlip>
                    <a:blip r:embed="rId3"/>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zh-CN" sz="2400" b="0" i="0" u="none" strike="noStrike" kern="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56397" name="Group 292"/>
            <p:cNvGrpSpPr>
              <a:grpSpLocks/>
            </p:cNvGrpSpPr>
            <p:nvPr/>
          </p:nvGrpSpPr>
          <p:grpSpPr bwMode="auto">
            <a:xfrm>
              <a:off x="2442" y="2739"/>
              <a:ext cx="94" cy="82"/>
              <a:chOff x="2442" y="2739"/>
              <a:chExt cx="94" cy="82"/>
            </a:xfrm>
          </p:grpSpPr>
          <p:sp>
            <p:nvSpPr>
              <p:cNvPr id="56477" name="Oval 290"/>
              <p:cNvSpPr>
                <a:spLocks noChangeArrowheads="1"/>
              </p:cNvSpPr>
              <p:nvPr/>
            </p:nvSpPr>
            <p:spPr bwMode="auto">
              <a:xfrm>
                <a:off x="2442" y="2739"/>
                <a:ext cx="94" cy="82"/>
              </a:xfrm>
              <a:prstGeom prst="ellipse">
                <a:avLst/>
              </a:prstGeom>
              <a:solidFill>
                <a:srgbClr val="606060"/>
              </a:solidFill>
              <a:ln w="0">
                <a:solidFill>
                  <a:srgbClr val="000000"/>
                </a:solidFill>
                <a:round/>
                <a:headEnd/>
                <a:tailEnd/>
              </a:ln>
            </p:spPr>
            <p:txBody>
              <a:bodyPr/>
              <a:lstStyle>
                <a:lvl1pPr>
                  <a:lnSpc>
                    <a:spcPct val="95000"/>
                  </a:lnSpc>
                  <a:spcBef>
                    <a:spcPct val="40000"/>
                  </a:spcBef>
                  <a:buClr>
                    <a:srgbClr val="F42A41"/>
                  </a:buClr>
                  <a:buSzPct val="90000"/>
                  <a:buBlip>
                    <a:blip r:embed="rId3"/>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zh-CN" sz="2400" b="0" i="0" u="none" strike="noStrike" kern="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6478" name="Oval 291"/>
              <p:cNvSpPr>
                <a:spLocks noChangeArrowheads="1"/>
              </p:cNvSpPr>
              <p:nvPr/>
            </p:nvSpPr>
            <p:spPr bwMode="auto">
              <a:xfrm>
                <a:off x="2442" y="2739"/>
                <a:ext cx="94" cy="82"/>
              </a:xfrm>
              <a:prstGeom prst="ellipse">
                <a:avLst/>
              </a:prstGeom>
              <a:noFill/>
              <a:ln w="9525" cap="rnd">
                <a:solidFill>
                  <a:srgbClr val="C0C0C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5000"/>
                  </a:lnSpc>
                  <a:spcBef>
                    <a:spcPct val="40000"/>
                  </a:spcBef>
                  <a:buClr>
                    <a:srgbClr val="F42A41"/>
                  </a:buClr>
                  <a:buSzPct val="90000"/>
                  <a:buBlip>
                    <a:blip r:embed="rId3"/>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zh-CN" sz="2400" b="0" i="0" u="none" strike="noStrike" kern="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56398" name="Group 295"/>
            <p:cNvGrpSpPr>
              <a:grpSpLocks/>
            </p:cNvGrpSpPr>
            <p:nvPr/>
          </p:nvGrpSpPr>
          <p:grpSpPr bwMode="auto">
            <a:xfrm>
              <a:off x="2088" y="1859"/>
              <a:ext cx="802" cy="168"/>
              <a:chOff x="2088" y="1859"/>
              <a:chExt cx="802" cy="168"/>
            </a:xfrm>
          </p:grpSpPr>
          <p:sp>
            <p:nvSpPr>
              <p:cNvPr id="56475" name="Freeform 293"/>
              <p:cNvSpPr>
                <a:spLocks/>
              </p:cNvSpPr>
              <p:nvPr/>
            </p:nvSpPr>
            <p:spPr bwMode="auto">
              <a:xfrm>
                <a:off x="2088" y="1859"/>
                <a:ext cx="802" cy="168"/>
              </a:xfrm>
              <a:custGeom>
                <a:avLst/>
                <a:gdLst>
                  <a:gd name="T0" fmla="*/ 0 w 802"/>
                  <a:gd name="T1" fmla="*/ 0 h 168"/>
                  <a:gd name="T2" fmla="*/ 0 w 802"/>
                  <a:gd name="T3" fmla="*/ 82 h 168"/>
                  <a:gd name="T4" fmla="*/ 5 w 802"/>
                  <a:gd name="T5" fmla="*/ 95 h 168"/>
                  <a:gd name="T6" fmla="*/ 21 w 802"/>
                  <a:gd name="T7" fmla="*/ 109 h 168"/>
                  <a:gd name="T8" fmla="*/ 39 w 802"/>
                  <a:gd name="T9" fmla="*/ 119 h 168"/>
                  <a:gd name="T10" fmla="*/ 62 w 802"/>
                  <a:gd name="T11" fmla="*/ 128 h 168"/>
                  <a:gd name="T12" fmla="*/ 93 w 802"/>
                  <a:gd name="T13" fmla="*/ 137 h 168"/>
                  <a:gd name="T14" fmla="*/ 135 w 802"/>
                  <a:gd name="T15" fmla="*/ 148 h 168"/>
                  <a:gd name="T16" fmla="*/ 185 w 802"/>
                  <a:gd name="T17" fmla="*/ 155 h 168"/>
                  <a:gd name="T18" fmla="*/ 233 w 802"/>
                  <a:gd name="T19" fmla="*/ 162 h 168"/>
                  <a:gd name="T20" fmla="*/ 292 w 802"/>
                  <a:gd name="T21" fmla="*/ 166 h 168"/>
                  <a:gd name="T22" fmla="*/ 350 w 802"/>
                  <a:gd name="T23" fmla="*/ 168 h 168"/>
                  <a:gd name="T24" fmla="*/ 402 w 802"/>
                  <a:gd name="T25" fmla="*/ 168 h 168"/>
                  <a:gd name="T26" fmla="*/ 456 w 802"/>
                  <a:gd name="T27" fmla="*/ 168 h 168"/>
                  <a:gd name="T28" fmla="*/ 509 w 802"/>
                  <a:gd name="T29" fmla="*/ 166 h 168"/>
                  <a:gd name="T30" fmla="*/ 561 w 802"/>
                  <a:gd name="T31" fmla="*/ 162 h 168"/>
                  <a:gd name="T32" fmla="*/ 611 w 802"/>
                  <a:gd name="T33" fmla="*/ 157 h 168"/>
                  <a:gd name="T34" fmla="*/ 658 w 802"/>
                  <a:gd name="T35" fmla="*/ 149 h 168"/>
                  <a:gd name="T36" fmla="*/ 681 w 802"/>
                  <a:gd name="T37" fmla="*/ 145 h 168"/>
                  <a:gd name="T38" fmla="*/ 703 w 802"/>
                  <a:gd name="T39" fmla="*/ 139 h 168"/>
                  <a:gd name="T40" fmla="*/ 723 w 802"/>
                  <a:gd name="T41" fmla="*/ 135 h 168"/>
                  <a:gd name="T42" fmla="*/ 736 w 802"/>
                  <a:gd name="T43" fmla="*/ 131 h 168"/>
                  <a:gd name="T44" fmla="*/ 748 w 802"/>
                  <a:gd name="T45" fmla="*/ 127 h 168"/>
                  <a:gd name="T46" fmla="*/ 761 w 802"/>
                  <a:gd name="T47" fmla="*/ 122 h 168"/>
                  <a:gd name="T48" fmla="*/ 773 w 802"/>
                  <a:gd name="T49" fmla="*/ 115 h 168"/>
                  <a:gd name="T50" fmla="*/ 783 w 802"/>
                  <a:gd name="T51" fmla="*/ 108 h 168"/>
                  <a:gd name="T52" fmla="*/ 795 w 802"/>
                  <a:gd name="T53" fmla="*/ 97 h 168"/>
                  <a:gd name="T54" fmla="*/ 801 w 802"/>
                  <a:gd name="T55" fmla="*/ 89 h 168"/>
                  <a:gd name="T56" fmla="*/ 802 w 802"/>
                  <a:gd name="T57" fmla="*/ 80 h 168"/>
                  <a:gd name="T58" fmla="*/ 802 w 802"/>
                  <a:gd name="T59" fmla="*/ 73 h 168"/>
                  <a:gd name="T60" fmla="*/ 802 w 802"/>
                  <a:gd name="T61" fmla="*/ 0 h 168"/>
                  <a:gd name="T62" fmla="*/ 0 w 802"/>
                  <a:gd name="T63" fmla="*/ 0 h 1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02"/>
                  <a:gd name="T97" fmla="*/ 0 h 168"/>
                  <a:gd name="T98" fmla="*/ 802 w 802"/>
                  <a:gd name="T99" fmla="*/ 168 h 1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02" h="168">
                    <a:moveTo>
                      <a:pt x="0" y="0"/>
                    </a:moveTo>
                    <a:lnTo>
                      <a:pt x="0" y="82"/>
                    </a:lnTo>
                    <a:lnTo>
                      <a:pt x="5" y="95"/>
                    </a:lnTo>
                    <a:lnTo>
                      <a:pt x="21" y="109"/>
                    </a:lnTo>
                    <a:lnTo>
                      <a:pt x="39" y="119"/>
                    </a:lnTo>
                    <a:lnTo>
                      <a:pt x="62" y="128"/>
                    </a:lnTo>
                    <a:lnTo>
                      <a:pt x="93" y="137"/>
                    </a:lnTo>
                    <a:lnTo>
                      <a:pt x="135" y="148"/>
                    </a:lnTo>
                    <a:lnTo>
                      <a:pt x="185" y="155"/>
                    </a:lnTo>
                    <a:lnTo>
                      <a:pt x="233" y="162"/>
                    </a:lnTo>
                    <a:lnTo>
                      <a:pt x="292" y="166"/>
                    </a:lnTo>
                    <a:lnTo>
                      <a:pt x="350" y="168"/>
                    </a:lnTo>
                    <a:lnTo>
                      <a:pt x="402" y="168"/>
                    </a:lnTo>
                    <a:lnTo>
                      <a:pt x="456" y="168"/>
                    </a:lnTo>
                    <a:lnTo>
                      <a:pt x="509" y="166"/>
                    </a:lnTo>
                    <a:lnTo>
                      <a:pt x="561" y="162"/>
                    </a:lnTo>
                    <a:lnTo>
                      <a:pt x="611" y="157"/>
                    </a:lnTo>
                    <a:lnTo>
                      <a:pt x="658" y="149"/>
                    </a:lnTo>
                    <a:lnTo>
                      <a:pt x="681" y="145"/>
                    </a:lnTo>
                    <a:lnTo>
                      <a:pt x="703" y="139"/>
                    </a:lnTo>
                    <a:lnTo>
                      <a:pt x="723" y="135"/>
                    </a:lnTo>
                    <a:lnTo>
                      <a:pt x="736" y="131"/>
                    </a:lnTo>
                    <a:lnTo>
                      <a:pt x="748" y="127"/>
                    </a:lnTo>
                    <a:lnTo>
                      <a:pt x="761" y="122"/>
                    </a:lnTo>
                    <a:lnTo>
                      <a:pt x="773" y="115"/>
                    </a:lnTo>
                    <a:lnTo>
                      <a:pt x="783" y="108"/>
                    </a:lnTo>
                    <a:lnTo>
                      <a:pt x="795" y="97"/>
                    </a:lnTo>
                    <a:lnTo>
                      <a:pt x="801" y="89"/>
                    </a:lnTo>
                    <a:lnTo>
                      <a:pt x="802" y="80"/>
                    </a:lnTo>
                    <a:lnTo>
                      <a:pt x="802" y="73"/>
                    </a:lnTo>
                    <a:lnTo>
                      <a:pt x="802" y="0"/>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476" name="Freeform 294"/>
              <p:cNvSpPr>
                <a:spLocks/>
              </p:cNvSpPr>
              <p:nvPr/>
            </p:nvSpPr>
            <p:spPr bwMode="auto">
              <a:xfrm>
                <a:off x="2088" y="1859"/>
                <a:ext cx="802" cy="168"/>
              </a:xfrm>
              <a:custGeom>
                <a:avLst/>
                <a:gdLst>
                  <a:gd name="T0" fmla="*/ 0 w 802"/>
                  <a:gd name="T1" fmla="*/ 0 h 168"/>
                  <a:gd name="T2" fmla="*/ 0 w 802"/>
                  <a:gd name="T3" fmla="*/ 82 h 168"/>
                  <a:gd name="T4" fmla="*/ 5 w 802"/>
                  <a:gd name="T5" fmla="*/ 95 h 168"/>
                  <a:gd name="T6" fmla="*/ 21 w 802"/>
                  <a:gd name="T7" fmla="*/ 109 h 168"/>
                  <a:gd name="T8" fmla="*/ 39 w 802"/>
                  <a:gd name="T9" fmla="*/ 119 h 168"/>
                  <a:gd name="T10" fmla="*/ 62 w 802"/>
                  <a:gd name="T11" fmla="*/ 128 h 168"/>
                  <a:gd name="T12" fmla="*/ 93 w 802"/>
                  <a:gd name="T13" fmla="*/ 137 h 168"/>
                  <a:gd name="T14" fmla="*/ 135 w 802"/>
                  <a:gd name="T15" fmla="*/ 148 h 168"/>
                  <a:gd name="T16" fmla="*/ 185 w 802"/>
                  <a:gd name="T17" fmla="*/ 155 h 168"/>
                  <a:gd name="T18" fmla="*/ 233 w 802"/>
                  <a:gd name="T19" fmla="*/ 162 h 168"/>
                  <a:gd name="T20" fmla="*/ 292 w 802"/>
                  <a:gd name="T21" fmla="*/ 166 h 168"/>
                  <a:gd name="T22" fmla="*/ 350 w 802"/>
                  <a:gd name="T23" fmla="*/ 168 h 168"/>
                  <a:gd name="T24" fmla="*/ 402 w 802"/>
                  <a:gd name="T25" fmla="*/ 168 h 168"/>
                  <a:gd name="T26" fmla="*/ 456 w 802"/>
                  <a:gd name="T27" fmla="*/ 168 h 168"/>
                  <a:gd name="T28" fmla="*/ 509 w 802"/>
                  <a:gd name="T29" fmla="*/ 166 h 168"/>
                  <a:gd name="T30" fmla="*/ 561 w 802"/>
                  <a:gd name="T31" fmla="*/ 162 h 168"/>
                  <a:gd name="T32" fmla="*/ 611 w 802"/>
                  <a:gd name="T33" fmla="*/ 157 h 168"/>
                  <a:gd name="T34" fmla="*/ 658 w 802"/>
                  <a:gd name="T35" fmla="*/ 149 h 168"/>
                  <a:gd name="T36" fmla="*/ 681 w 802"/>
                  <a:gd name="T37" fmla="*/ 145 h 168"/>
                  <a:gd name="T38" fmla="*/ 703 w 802"/>
                  <a:gd name="T39" fmla="*/ 139 h 168"/>
                  <a:gd name="T40" fmla="*/ 723 w 802"/>
                  <a:gd name="T41" fmla="*/ 135 h 168"/>
                  <a:gd name="T42" fmla="*/ 736 w 802"/>
                  <a:gd name="T43" fmla="*/ 131 h 168"/>
                  <a:gd name="T44" fmla="*/ 748 w 802"/>
                  <a:gd name="T45" fmla="*/ 127 h 168"/>
                  <a:gd name="T46" fmla="*/ 761 w 802"/>
                  <a:gd name="T47" fmla="*/ 122 h 168"/>
                  <a:gd name="T48" fmla="*/ 773 w 802"/>
                  <a:gd name="T49" fmla="*/ 115 h 168"/>
                  <a:gd name="T50" fmla="*/ 783 w 802"/>
                  <a:gd name="T51" fmla="*/ 108 h 168"/>
                  <a:gd name="T52" fmla="*/ 795 w 802"/>
                  <a:gd name="T53" fmla="*/ 97 h 168"/>
                  <a:gd name="T54" fmla="*/ 801 w 802"/>
                  <a:gd name="T55" fmla="*/ 89 h 168"/>
                  <a:gd name="T56" fmla="*/ 802 w 802"/>
                  <a:gd name="T57" fmla="*/ 80 h 168"/>
                  <a:gd name="T58" fmla="*/ 802 w 802"/>
                  <a:gd name="T59" fmla="*/ 73 h 168"/>
                  <a:gd name="T60" fmla="*/ 802 w 802"/>
                  <a:gd name="T61" fmla="*/ 0 h 168"/>
                  <a:gd name="T62" fmla="*/ 0 w 802"/>
                  <a:gd name="T63" fmla="*/ 0 h 1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02"/>
                  <a:gd name="T97" fmla="*/ 0 h 168"/>
                  <a:gd name="T98" fmla="*/ 802 w 802"/>
                  <a:gd name="T99" fmla="*/ 168 h 1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02" h="168">
                    <a:moveTo>
                      <a:pt x="0" y="0"/>
                    </a:moveTo>
                    <a:lnTo>
                      <a:pt x="0" y="82"/>
                    </a:lnTo>
                    <a:lnTo>
                      <a:pt x="5" y="95"/>
                    </a:lnTo>
                    <a:lnTo>
                      <a:pt x="21" y="109"/>
                    </a:lnTo>
                    <a:lnTo>
                      <a:pt x="39" y="119"/>
                    </a:lnTo>
                    <a:lnTo>
                      <a:pt x="62" y="128"/>
                    </a:lnTo>
                    <a:lnTo>
                      <a:pt x="93" y="137"/>
                    </a:lnTo>
                    <a:lnTo>
                      <a:pt x="135" y="148"/>
                    </a:lnTo>
                    <a:lnTo>
                      <a:pt x="185" y="155"/>
                    </a:lnTo>
                    <a:lnTo>
                      <a:pt x="233" y="162"/>
                    </a:lnTo>
                    <a:lnTo>
                      <a:pt x="292" y="166"/>
                    </a:lnTo>
                    <a:lnTo>
                      <a:pt x="350" y="168"/>
                    </a:lnTo>
                    <a:lnTo>
                      <a:pt x="402" y="168"/>
                    </a:lnTo>
                    <a:lnTo>
                      <a:pt x="456" y="168"/>
                    </a:lnTo>
                    <a:lnTo>
                      <a:pt x="509" y="166"/>
                    </a:lnTo>
                    <a:lnTo>
                      <a:pt x="561" y="162"/>
                    </a:lnTo>
                    <a:lnTo>
                      <a:pt x="611" y="157"/>
                    </a:lnTo>
                    <a:lnTo>
                      <a:pt x="658" y="149"/>
                    </a:lnTo>
                    <a:lnTo>
                      <a:pt x="681" y="145"/>
                    </a:lnTo>
                    <a:lnTo>
                      <a:pt x="703" y="139"/>
                    </a:lnTo>
                    <a:lnTo>
                      <a:pt x="723" y="135"/>
                    </a:lnTo>
                    <a:lnTo>
                      <a:pt x="736" y="131"/>
                    </a:lnTo>
                    <a:lnTo>
                      <a:pt x="748" y="127"/>
                    </a:lnTo>
                    <a:lnTo>
                      <a:pt x="761" y="122"/>
                    </a:lnTo>
                    <a:lnTo>
                      <a:pt x="773" y="115"/>
                    </a:lnTo>
                    <a:lnTo>
                      <a:pt x="783" y="108"/>
                    </a:lnTo>
                    <a:lnTo>
                      <a:pt x="795" y="97"/>
                    </a:lnTo>
                    <a:lnTo>
                      <a:pt x="801" y="89"/>
                    </a:lnTo>
                    <a:lnTo>
                      <a:pt x="802" y="80"/>
                    </a:lnTo>
                    <a:lnTo>
                      <a:pt x="802" y="73"/>
                    </a:lnTo>
                    <a:lnTo>
                      <a:pt x="802" y="0"/>
                    </a:lnTo>
                    <a:lnTo>
                      <a:pt x="0" y="0"/>
                    </a:lnTo>
                    <a:close/>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399" name="Group 298"/>
            <p:cNvGrpSpPr>
              <a:grpSpLocks/>
            </p:cNvGrpSpPr>
            <p:nvPr/>
          </p:nvGrpSpPr>
          <p:grpSpPr bwMode="auto">
            <a:xfrm>
              <a:off x="2087" y="1771"/>
              <a:ext cx="803" cy="178"/>
              <a:chOff x="2087" y="1771"/>
              <a:chExt cx="803" cy="178"/>
            </a:xfrm>
          </p:grpSpPr>
          <p:sp>
            <p:nvSpPr>
              <p:cNvPr id="56473" name="Oval 296"/>
              <p:cNvSpPr>
                <a:spLocks noChangeArrowheads="1"/>
              </p:cNvSpPr>
              <p:nvPr/>
            </p:nvSpPr>
            <p:spPr bwMode="auto">
              <a:xfrm>
                <a:off x="2087" y="1771"/>
                <a:ext cx="803" cy="178"/>
              </a:xfrm>
              <a:prstGeom prst="ellipse">
                <a:avLst/>
              </a:prstGeom>
              <a:solidFill>
                <a:srgbClr val="C0C0C0"/>
              </a:solidFill>
              <a:ln w="0">
                <a:solidFill>
                  <a:srgbClr val="000000"/>
                </a:solidFill>
                <a:round/>
                <a:headEnd/>
                <a:tailEnd/>
              </a:ln>
            </p:spPr>
            <p:txBody>
              <a:bodyPr/>
              <a:lstStyle>
                <a:lvl1pPr>
                  <a:lnSpc>
                    <a:spcPct val="95000"/>
                  </a:lnSpc>
                  <a:spcBef>
                    <a:spcPct val="40000"/>
                  </a:spcBef>
                  <a:buClr>
                    <a:srgbClr val="F42A41"/>
                  </a:buClr>
                  <a:buSzPct val="90000"/>
                  <a:buBlip>
                    <a:blip r:embed="rId3"/>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zh-CN" sz="2400" b="0" i="0" u="none" strike="noStrike" kern="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6474" name="Oval 297"/>
              <p:cNvSpPr>
                <a:spLocks noChangeArrowheads="1"/>
              </p:cNvSpPr>
              <p:nvPr/>
            </p:nvSpPr>
            <p:spPr bwMode="auto">
              <a:xfrm>
                <a:off x="2087" y="1771"/>
                <a:ext cx="803" cy="178"/>
              </a:xfrm>
              <a:prstGeom prst="ellipse">
                <a:avLst/>
              </a:prstGeom>
              <a:noFill/>
              <a:ln w="9525" cap="rnd">
                <a:solidFill>
                  <a:srgbClr val="C0C0C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5000"/>
                  </a:lnSpc>
                  <a:spcBef>
                    <a:spcPct val="40000"/>
                  </a:spcBef>
                  <a:buClr>
                    <a:srgbClr val="F42A41"/>
                  </a:buClr>
                  <a:buSzPct val="90000"/>
                  <a:buBlip>
                    <a:blip r:embed="rId3"/>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zh-CN" sz="2400" b="0" i="0" u="none" strike="noStrike" kern="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56400" name="Group 301"/>
            <p:cNvGrpSpPr>
              <a:grpSpLocks/>
            </p:cNvGrpSpPr>
            <p:nvPr/>
          </p:nvGrpSpPr>
          <p:grpSpPr bwMode="auto">
            <a:xfrm>
              <a:off x="2157" y="1790"/>
              <a:ext cx="663" cy="138"/>
              <a:chOff x="2157" y="1790"/>
              <a:chExt cx="663" cy="138"/>
            </a:xfrm>
          </p:grpSpPr>
          <p:sp>
            <p:nvSpPr>
              <p:cNvPr id="56471" name="Oval 299"/>
              <p:cNvSpPr>
                <a:spLocks noChangeArrowheads="1"/>
              </p:cNvSpPr>
              <p:nvPr/>
            </p:nvSpPr>
            <p:spPr bwMode="auto">
              <a:xfrm>
                <a:off x="2157" y="1790"/>
                <a:ext cx="663" cy="138"/>
              </a:xfrm>
              <a:prstGeom prst="ellipse">
                <a:avLst/>
              </a:prstGeom>
              <a:solidFill>
                <a:srgbClr val="606060"/>
              </a:solidFill>
              <a:ln w="0">
                <a:solidFill>
                  <a:srgbClr val="000000"/>
                </a:solidFill>
                <a:round/>
                <a:headEnd/>
                <a:tailEnd/>
              </a:ln>
            </p:spPr>
            <p:txBody>
              <a:bodyPr/>
              <a:lstStyle>
                <a:lvl1pPr>
                  <a:lnSpc>
                    <a:spcPct val="95000"/>
                  </a:lnSpc>
                  <a:spcBef>
                    <a:spcPct val="40000"/>
                  </a:spcBef>
                  <a:buClr>
                    <a:srgbClr val="F42A41"/>
                  </a:buClr>
                  <a:buSzPct val="90000"/>
                  <a:buBlip>
                    <a:blip r:embed="rId3"/>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zh-CN" sz="2400" b="0" i="0" u="none" strike="noStrike" kern="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6472" name="Oval 300"/>
              <p:cNvSpPr>
                <a:spLocks noChangeArrowheads="1"/>
              </p:cNvSpPr>
              <p:nvPr/>
            </p:nvSpPr>
            <p:spPr bwMode="auto">
              <a:xfrm>
                <a:off x="2157" y="1790"/>
                <a:ext cx="663" cy="138"/>
              </a:xfrm>
              <a:prstGeom prst="ellipse">
                <a:avLst/>
              </a:prstGeom>
              <a:noFill/>
              <a:ln w="9525" cap="rnd">
                <a:solidFill>
                  <a:srgbClr val="C0C0C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5000"/>
                  </a:lnSpc>
                  <a:spcBef>
                    <a:spcPct val="40000"/>
                  </a:spcBef>
                  <a:buClr>
                    <a:srgbClr val="F42A41"/>
                  </a:buClr>
                  <a:buSzPct val="90000"/>
                  <a:buBlip>
                    <a:blip r:embed="rId3"/>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zh-CN" sz="2400" b="0" i="0" u="none" strike="noStrike" kern="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56401" name="Group 308"/>
            <p:cNvGrpSpPr>
              <a:grpSpLocks/>
            </p:cNvGrpSpPr>
            <p:nvPr/>
          </p:nvGrpSpPr>
          <p:grpSpPr bwMode="auto">
            <a:xfrm>
              <a:off x="2133" y="1780"/>
              <a:ext cx="711" cy="156"/>
              <a:chOff x="2133" y="1780"/>
              <a:chExt cx="711" cy="156"/>
            </a:xfrm>
          </p:grpSpPr>
          <p:grpSp>
            <p:nvGrpSpPr>
              <p:cNvPr id="56465" name="Group 304"/>
              <p:cNvGrpSpPr>
                <a:grpSpLocks/>
              </p:cNvGrpSpPr>
              <p:nvPr/>
            </p:nvGrpSpPr>
            <p:grpSpPr bwMode="auto">
              <a:xfrm>
                <a:off x="2133" y="1780"/>
                <a:ext cx="356" cy="153"/>
                <a:chOff x="2133" y="1780"/>
                <a:chExt cx="356" cy="153"/>
              </a:xfrm>
            </p:grpSpPr>
            <p:sp>
              <p:nvSpPr>
                <p:cNvPr id="56469" name="Freeform 302"/>
                <p:cNvSpPr>
                  <a:spLocks/>
                </p:cNvSpPr>
                <p:nvPr/>
              </p:nvSpPr>
              <p:spPr bwMode="auto">
                <a:xfrm>
                  <a:off x="2133" y="1780"/>
                  <a:ext cx="356" cy="153"/>
                </a:xfrm>
                <a:custGeom>
                  <a:avLst/>
                  <a:gdLst>
                    <a:gd name="T0" fmla="*/ 356 w 356"/>
                    <a:gd name="T1" fmla="*/ 80 h 153"/>
                    <a:gd name="T2" fmla="*/ 318 w 356"/>
                    <a:gd name="T3" fmla="*/ 153 h 153"/>
                    <a:gd name="T4" fmla="*/ 238 w 356"/>
                    <a:gd name="T5" fmla="*/ 153 h 153"/>
                    <a:gd name="T6" fmla="*/ 356 w 356"/>
                    <a:gd name="T7" fmla="*/ 80 h 153"/>
                    <a:gd name="T8" fmla="*/ 147 w 356"/>
                    <a:gd name="T9" fmla="*/ 146 h 153"/>
                    <a:gd name="T10" fmla="*/ 95 w 356"/>
                    <a:gd name="T11" fmla="*/ 132 h 153"/>
                    <a:gd name="T12" fmla="*/ 356 w 356"/>
                    <a:gd name="T13" fmla="*/ 80 h 153"/>
                    <a:gd name="T14" fmla="*/ 0 w 356"/>
                    <a:gd name="T15" fmla="*/ 111 h 153"/>
                    <a:gd name="T16" fmla="*/ 0 w 356"/>
                    <a:gd name="T17" fmla="*/ 69 h 153"/>
                    <a:gd name="T18" fmla="*/ 356 w 356"/>
                    <a:gd name="T19" fmla="*/ 80 h 153"/>
                    <a:gd name="T20" fmla="*/ 48 w 356"/>
                    <a:gd name="T21" fmla="*/ 48 h 153"/>
                    <a:gd name="T22" fmla="*/ 72 w 356"/>
                    <a:gd name="T23" fmla="*/ 27 h 153"/>
                    <a:gd name="T24" fmla="*/ 356 w 356"/>
                    <a:gd name="T25" fmla="*/ 80 h 153"/>
                    <a:gd name="T26" fmla="*/ 151 w 356"/>
                    <a:gd name="T27" fmla="*/ 15 h 153"/>
                    <a:gd name="T28" fmla="*/ 198 w 356"/>
                    <a:gd name="T29" fmla="*/ 5 h 153"/>
                    <a:gd name="T30" fmla="*/ 356 w 356"/>
                    <a:gd name="T31" fmla="*/ 80 h 153"/>
                    <a:gd name="T32" fmla="*/ 271 w 356"/>
                    <a:gd name="T33" fmla="*/ 2 h 153"/>
                    <a:gd name="T34" fmla="*/ 332 w 356"/>
                    <a:gd name="T35" fmla="*/ 0 h 153"/>
                    <a:gd name="T36" fmla="*/ 356 w 356"/>
                    <a:gd name="T37" fmla="*/ 80 h 1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56"/>
                    <a:gd name="T58" fmla="*/ 0 h 153"/>
                    <a:gd name="T59" fmla="*/ 356 w 356"/>
                    <a:gd name="T60" fmla="*/ 153 h 15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56" h="153">
                      <a:moveTo>
                        <a:pt x="356" y="80"/>
                      </a:moveTo>
                      <a:lnTo>
                        <a:pt x="318" y="153"/>
                      </a:lnTo>
                      <a:lnTo>
                        <a:pt x="238" y="153"/>
                      </a:lnTo>
                      <a:lnTo>
                        <a:pt x="356" y="80"/>
                      </a:lnTo>
                      <a:lnTo>
                        <a:pt x="147" y="146"/>
                      </a:lnTo>
                      <a:lnTo>
                        <a:pt x="95" y="132"/>
                      </a:lnTo>
                      <a:lnTo>
                        <a:pt x="356" y="80"/>
                      </a:lnTo>
                      <a:lnTo>
                        <a:pt x="0" y="111"/>
                      </a:lnTo>
                      <a:lnTo>
                        <a:pt x="0" y="69"/>
                      </a:lnTo>
                      <a:lnTo>
                        <a:pt x="356" y="80"/>
                      </a:lnTo>
                      <a:lnTo>
                        <a:pt x="48" y="48"/>
                      </a:lnTo>
                      <a:lnTo>
                        <a:pt x="72" y="27"/>
                      </a:lnTo>
                      <a:lnTo>
                        <a:pt x="356" y="80"/>
                      </a:lnTo>
                      <a:lnTo>
                        <a:pt x="151" y="15"/>
                      </a:lnTo>
                      <a:lnTo>
                        <a:pt x="198" y="5"/>
                      </a:lnTo>
                      <a:lnTo>
                        <a:pt x="356" y="80"/>
                      </a:lnTo>
                      <a:lnTo>
                        <a:pt x="271" y="2"/>
                      </a:lnTo>
                      <a:lnTo>
                        <a:pt x="332" y="0"/>
                      </a:lnTo>
                      <a:lnTo>
                        <a:pt x="356" y="8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470" name="Freeform 303"/>
                <p:cNvSpPr>
                  <a:spLocks/>
                </p:cNvSpPr>
                <p:nvPr/>
              </p:nvSpPr>
              <p:spPr bwMode="auto">
                <a:xfrm>
                  <a:off x="2133" y="1780"/>
                  <a:ext cx="356" cy="153"/>
                </a:xfrm>
                <a:custGeom>
                  <a:avLst/>
                  <a:gdLst>
                    <a:gd name="T0" fmla="*/ 356 w 356"/>
                    <a:gd name="T1" fmla="*/ 80 h 153"/>
                    <a:gd name="T2" fmla="*/ 318 w 356"/>
                    <a:gd name="T3" fmla="*/ 153 h 153"/>
                    <a:gd name="T4" fmla="*/ 238 w 356"/>
                    <a:gd name="T5" fmla="*/ 153 h 153"/>
                    <a:gd name="T6" fmla="*/ 356 w 356"/>
                    <a:gd name="T7" fmla="*/ 80 h 153"/>
                    <a:gd name="T8" fmla="*/ 147 w 356"/>
                    <a:gd name="T9" fmla="*/ 146 h 153"/>
                    <a:gd name="T10" fmla="*/ 95 w 356"/>
                    <a:gd name="T11" fmla="*/ 132 h 153"/>
                    <a:gd name="T12" fmla="*/ 356 w 356"/>
                    <a:gd name="T13" fmla="*/ 80 h 153"/>
                    <a:gd name="T14" fmla="*/ 0 w 356"/>
                    <a:gd name="T15" fmla="*/ 111 h 153"/>
                    <a:gd name="T16" fmla="*/ 0 w 356"/>
                    <a:gd name="T17" fmla="*/ 69 h 153"/>
                    <a:gd name="T18" fmla="*/ 356 w 356"/>
                    <a:gd name="T19" fmla="*/ 80 h 153"/>
                    <a:gd name="T20" fmla="*/ 48 w 356"/>
                    <a:gd name="T21" fmla="*/ 48 h 153"/>
                    <a:gd name="T22" fmla="*/ 72 w 356"/>
                    <a:gd name="T23" fmla="*/ 27 h 153"/>
                    <a:gd name="T24" fmla="*/ 356 w 356"/>
                    <a:gd name="T25" fmla="*/ 80 h 153"/>
                    <a:gd name="T26" fmla="*/ 151 w 356"/>
                    <a:gd name="T27" fmla="*/ 15 h 153"/>
                    <a:gd name="T28" fmla="*/ 198 w 356"/>
                    <a:gd name="T29" fmla="*/ 5 h 153"/>
                    <a:gd name="T30" fmla="*/ 356 w 356"/>
                    <a:gd name="T31" fmla="*/ 80 h 153"/>
                    <a:gd name="T32" fmla="*/ 271 w 356"/>
                    <a:gd name="T33" fmla="*/ 2 h 153"/>
                    <a:gd name="T34" fmla="*/ 332 w 356"/>
                    <a:gd name="T35" fmla="*/ 0 h 153"/>
                    <a:gd name="T36" fmla="*/ 356 w 356"/>
                    <a:gd name="T37" fmla="*/ 80 h 1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56"/>
                    <a:gd name="T58" fmla="*/ 0 h 153"/>
                    <a:gd name="T59" fmla="*/ 356 w 356"/>
                    <a:gd name="T60" fmla="*/ 153 h 15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56" h="153">
                      <a:moveTo>
                        <a:pt x="356" y="80"/>
                      </a:moveTo>
                      <a:lnTo>
                        <a:pt x="318" y="153"/>
                      </a:lnTo>
                      <a:lnTo>
                        <a:pt x="238" y="153"/>
                      </a:lnTo>
                      <a:lnTo>
                        <a:pt x="356" y="80"/>
                      </a:lnTo>
                      <a:lnTo>
                        <a:pt x="147" y="146"/>
                      </a:lnTo>
                      <a:lnTo>
                        <a:pt x="95" y="132"/>
                      </a:lnTo>
                      <a:lnTo>
                        <a:pt x="356" y="80"/>
                      </a:lnTo>
                      <a:lnTo>
                        <a:pt x="0" y="111"/>
                      </a:lnTo>
                      <a:lnTo>
                        <a:pt x="0" y="69"/>
                      </a:lnTo>
                      <a:lnTo>
                        <a:pt x="356" y="80"/>
                      </a:lnTo>
                      <a:lnTo>
                        <a:pt x="48" y="48"/>
                      </a:lnTo>
                      <a:lnTo>
                        <a:pt x="72" y="27"/>
                      </a:lnTo>
                      <a:lnTo>
                        <a:pt x="356" y="80"/>
                      </a:lnTo>
                      <a:lnTo>
                        <a:pt x="151" y="15"/>
                      </a:lnTo>
                      <a:lnTo>
                        <a:pt x="198" y="5"/>
                      </a:lnTo>
                      <a:lnTo>
                        <a:pt x="356" y="80"/>
                      </a:lnTo>
                      <a:lnTo>
                        <a:pt x="271" y="2"/>
                      </a:lnTo>
                      <a:lnTo>
                        <a:pt x="332" y="0"/>
                      </a:lnTo>
                      <a:lnTo>
                        <a:pt x="356" y="80"/>
                      </a:lnTo>
                      <a:close/>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466" name="Group 307"/>
              <p:cNvGrpSpPr>
                <a:grpSpLocks/>
              </p:cNvGrpSpPr>
              <p:nvPr/>
            </p:nvGrpSpPr>
            <p:grpSpPr bwMode="auto">
              <a:xfrm>
                <a:off x="2489" y="1783"/>
                <a:ext cx="355" cy="153"/>
                <a:chOff x="2489" y="1783"/>
                <a:chExt cx="355" cy="153"/>
              </a:xfrm>
            </p:grpSpPr>
            <p:sp>
              <p:nvSpPr>
                <p:cNvPr id="56467" name="Freeform 305"/>
                <p:cNvSpPr>
                  <a:spLocks/>
                </p:cNvSpPr>
                <p:nvPr/>
              </p:nvSpPr>
              <p:spPr bwMode="auto">
                <a:xfrm>
                  <a:off x="2489" y="1783"/>
                  <a:ext cx="355" cy="153"/>
                </a:xfrm>
                <a:custGeom>
                  <a:avLst/>
                  <a:gdLst>
                    <a:gd name="T0" fmla="*/ 0 w 355"/>
                    <a:gd name="T1" fmla="*/ 80 h 153"/>
                    <a:gd name="T2" fmla="*/ 38 w 355"/>
                    <a:gd name="T3" fmla="*/ 153 h 153"/>
                    <a:gd name="T4" fmla="*/ 119 w 355"/>
                    <a:gd name="T5" fmla="*/ 153 h 153"/>
                    <a:gd name="T6" fmla="*/ 0 w 355"/>
                    <a:gd name="T7" fmla="*/ 80 h 153"/>
                    <a:gd name="T8" fmla="*/ 210 w 355"/>
                    <a:gd name="T9" fmla="*/ 147 h 153"/>
                    <a:gd name="T10" fmla="*/ 261 w 355"/>
                    <a:gd name="T11" fmla="*/ 133 h 153"/>
                    <a:gd name="T12" fmla="*/ 0 w 355"/>
                    <a:gd name="T13" fmla="*/ 80 h 153"/>
                    <a:gd name="T14" fmla="*/ 355 w 355"/>
                    <a:gd name="T15" fmla="*/ 111 h 153"/>
                    <a:gd name="T16" fmla="*/ 355 w 355"/>
                    <a:gd name="T17" fmla="*/ 69 h 153"/>
                    <a:gd name="T18" fmla="*/ 0 w 355"/>
                    <a:gd name="T19" fmla="*/ 80 h 153"/>
                    <a:gd name="T20" fmla="*/ 308 w 355"/>
                    <a:gd name="T21" fmla="*/ 48 h 153"/>
                    <a:gd name="T22" fmla="*/ 285 w 355"/>
                    <a:gd name="T23" fmla="*/ 27 h 153"/>
                    <a:gd name="T24" fmla="*/ 0 w 355"/>
                    <a:gd name="T25" fmla="*/ 80 h 153"/>
                    <a:gd name="T26" fmla="*/ 205 w 355"/>
                    <a:gd name="T27" fmla="*/ 15 h 153"/>
                    <a:gd name="T28" fmla="*/ 158 w 355"/>
                    <a:gd name="T29" fmla="*/ 4 h 153"/>
                    <a:gd name="T30" fmla="*/ 0 w 355"/>
                    <a:gd name="T31" fmla="*/ 80 h 153"/>
                    <a:gd name="T32" fmla="*/ 86 w 355"/>
                    <a:gd name="T33" fmla="*/ 2 h 153"/>
                    <a:gd name="T34" fmla="*/ 25 w 355"/>
                    <a:gd name="T35" fmla="*/ 0 h 153"/>
                    <a:gd name="T36" fmla="*/ 0 w 355"/>
                    <a:gd name="T37" fmla="*/ 80 h 1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55"/>
                    <a:gd name="T58" fmla="*/ 0 h 153"/>
                    <a:gd name="T59" fmla="*/ 355 w 355"/>
                    <a:gd name="T60" fmla="*/ 153 h 15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55" h="153">
                      <a:moveTo>
                        <a:pt x="0" y="80"/>
                      </a:moveTo>
                      <a:lnTo>
                        <a:pt x="38" y="153"/>
                      </a:lnTo>
                      <a:lnTo>
                        <a:pt x="119" y="153"/>
                      </a:lnTo>
                      <a:lnTo>
                        <a:pt x="0" y="80"/>
                      </a:lnTo>
                      <a:lnTo>
                        <a:pt x="210" y="147"/>
                      </a:lnTo>
                      <a:lnTo>
                        <a:pt x="261" y="133"/>
                      </a:lnTo>
                      <a:lnTo>
                        <a:pt x="0" y="80"/>
                      </a:lnTo>
                      <a:lnTo>
                        <a:pt x="355" y="111"/>
                      </a:lnTo>
                      <a:lnTo>
                        <a:pt x="355" y="69"/>
                      </a:lnTo>
                      <a:lnTo>
                        <a:pt x="0" y="80"/>
                      </a:lnTo>
                      <a:lnTo>
                        <a:pt x="308" y="48"/>
                      </a:lnTo>
                      <a:lnTo>
                        <a:pt x="285" y="27"/>
                      </a:lnTo>
                      <a:lnTo>
                        <a:pt x="0" y="80"/>
                      </a:lnTo>
                      <a:lnTo>
                        <a:pt x="205" y="15"/>
                      </a:lnTo>
                      <a:lnTo>
                        <a:pt x="158" y="4"/>
                      </a:lnTo>
                      <a:lnTo>
                        <a:pt x="0" y="80"/>
                      </a:lnTo>
                      <a:lnTo>
                        <a:pt x="86" y="2"/>
                      </a:lnTo>
                      <a:lnTo>
                        <a:pt x="25" y="0"/>
                      </a:lnTo>
                      <a:lnTo>
                        <a:pt x="0" y="8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468" name="Freeform 306"/>
                <p:cNvSpPr>
                  <a:spLocks/>
                </p:cNvSpPr>
                <p:nvPr/>
              </p:nvSpPr>
              <p:spPr bwMode="auto">
                <a:xfrm>
                  <a:off x="2489" y="1783"/>
                  <a:ext cx="355" cy="153"/>
                </a:xfrm>
                <a:custGeom>
                  <a:avLst/>
                  <a:gdLst>
                    <a:gd name="T0" fmla="*/ 0 w 355"/>
                    <a:gd name="T1" fmla="*/ 80 h 153"/>
                    <a:gd name="T2" fmla="*/ 38 w 355"/>
                    <a:gd name="T3" fmla="*/ 153 h 153"/>
                    <a:gd name="T4" fmla="*/ 119 w 355"/>
                    <a:gd name="T5" fmla="*/ 153 h 153"/>
                    <a:gd name="T6" fmla="*/ 0 w 355"/>
                    <a:gd name="T7" fmla="*/ 80 h 153"/>
                    <a:gd name="T8" fmla="*/ 210 w 355"/>
                    <a:gd name="T9" fmla="*/ 147 h 153"/>
                    <a:gd name="T10" fmla="*/ 261 w 355"/>
                    <a:gd name="T11" fmla="*/ 133 h 153"/>
                    <a:gd name="T12" fmla="*/ 0 w 355"/>
                    <a:gd name="T13" fmla="*/ 80 h 153"/>
                    <a:gd name="T14" fmla="*/ 355 w 355"/>
                    <a:gd name="T15" fmla="*/ 111 h 153"/>
                    <a:gd name="T16" fmla="*/ 355 w 355"/>
                    <a:gd name="T17" fmla="*/ 69 h 153"/>
                    <a:gd name="T18" fmla="*/ 0 w 355"/>
                    <a:gd name="T19" fmla="*/ 80 h 153"/>
                    <a:gd name="T20" fmla="*/ 308 w 355"/>
                    <a:gd name="T21" fmla="*/ 48 h 153"/>
                    <a:gd name="T22" fmla="*/ 285 w 355"/>
                    <a:gd name="T23" fmla="*/ 27 h 153"/>
                    <a:gd name="T24" fmla="*/ 0 w 355"/>
                    <a:gd name="T25" fmla="*/ 80 h 153"/>
                    <a:gd name="T26" fmla="*/ 205 w 355"/>
                    <a:gd name="T27" fmla="*/ 15 h 153"/>
                    <a:gd name="T28" fmla="*/ 158 w 355"/>
                    <a:gd name="T29" fmla="*/ 4 h 153"/>
                    <a:gd name="T30" fmla="*/ 0 w 355"/>
                    <a:gd name="T31" fmla="*/ 80 h 153"/>
                    <a:gd name="T32" fmla="*/ 86 w 355"/>
                    <a:gd name="T33" fmla="*/ 2 h 153"/>
                    <a:gd name="T34" fmla="*/ 25 w 355"/>
                    <a:gd name="T35" fmla="*/ 0 h 153"/>
                    <a:gd name="T36" fmla="*/ 0 w 355"/>
                    <a:gd name="T37" fmla="*/ 80 h 1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55"/>
                    <a:gd name="T58" fmla="*/ 0 h 153"/>
                    <a:gd name="T59" fmla="*/ 355 w 355"/>
                    <a:gd name="T60" fmla="*/ 153 h 15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55" h="153">
                      <a:moveTo>
                        <a:pt x="0" y="80"/>
                      </a:moveTo>
                      <a:lnTo>
                        <a:pt x="38" y="153"/>
                      </a:lnTo>
                      <a:lnTo>
                        <a:pt x="119" y="153"/>
                      </a:lnTo>
                      <a:lnTo>
                        <a:pt x="0" y="80"/>
                      </a:lnTo>
                      <a:lnTo>
                        <a:pt x="210" y="147"/>
                      </a:lnTo>
                      <a:lnTo>
                        <a:pt x="261" y="133"/>
                      </a:lnTo>
                      <a:lnTo>
                        <a:pt x="0" y="80"/>
                      </a:lnTo>
                      <a:lnTo>
                        <a:pt x="355" y="111"/>
                      </a:lnTo>
                      <a:lnTo>
                        <a:pt x="355" y="69"/>
                      </a:lnTo>
                      <a:lnTo>
                        <a:pt x="0" y="80"/>
                      </a:lnTo>
                      <a:lnTo>
                        <a:pt x="308" y="48"/>
                      </a:lnTo>
                      <a:lnTo>
                        <a:pt x="285" y="27"/>
                      </a:lnTo>
                      <a:lnTo>
                        <a:pt x="0" y="80"/>
                      </a:lnTo>
                      <a:lnTo>
                        <a:pt x="205" y="15"/>
                      </a:lnTo>
                      <a:lnTo>
                        <a:pt x="158" y="4"/>
                      </a:lnTo>
                      <a:lnTo>
                        <a:pt x="0" y="80"/>
                      </a:lnTo>
                      <a:lnTo>
                        <a:pt x="86" y="2"/>
                      </a:lnTo>
                      <a:lnTo>
                        <a:pt x="25" y="0"/>
                      </a:lnTo>
                      <a:lnTo>
                        <a:pt x="0" y="80"/>
                      </a:lnTo>
                      <a:close/>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nvGrpSpPr>
            <p:cNvPr id="56402" name="Group 311"/>
            <p:cNvGrpSpPr>
              <a:grpSpLocks/>
            </p:cNvGrpSpPr>
            <p:nvPr/>
          </p:nvGrpSpPr>
          <p:grpSpPr bwMode="auto">
            <a:xfrm>
              <a:off x="2157" y="1790"/>
              <a:ext cx="663" cy="138"/>
              <a:chOff x="2157" y="1790"/>
              <a:chExt cx="663" cy="138"/>
            </a:xfrm>
          </p:grpSpPr>
          <p:sp>
            <p:nvSpPr>
              <p:cNvPr id="56463" name="Oval 309"/>
              <p:cNvSpPr>
                <a:spLocks noChangeArrowheads="1"/>
              </p:cNvSpPr>
              <p:nvPr/>
            </p:nvSpPr>
            <p:spPr bwMode="auto">
              <a:xfrm>
                <a:off x="2157" y="1790"/>
                <a:ext cx="663" cy="138"/>
              </a:xfrm>
              <a:prstGeom prst="ellipse">
                <a:avLst/>
              </a:prstGeom>
              <a:solidFill>
                <a:srgbClr val="606060"/>
              </a:solidFill>
              <a:ln w="0">
                <a:solidFill>
                  <a:srgbClr val="000000"/>
                </a:solidFill>
                <a:round/>
                <a:headEnd/>
                <a:tailEnd/>
              </a:ln>
            </p:spPr>
            <p:txBody>
              <a:bodyPr/>
              <a:lstStyle>
                <a:lvl1pPr>
                  <a:lnSpc>
                    <a:spcPct val="95000"/>
                  </a:lnSpc>
                  <a:spcBef>
                    <a:spcPct val="40000"/>
                  </a:spcBef>
                  <a:buClr>
                    <a:srgbClr val="F42A41"/>
                  </a:buClr>
                  <a:buSzPct val="90000"/>
                  <a:buBlip>
                    <a:blip r:embed="rId3"/>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zh-CN" sz="2400" b="0" i="0" u="none" strike="noStrike" kern="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6464" name="Oval 310"/>
              <p:cNvSpPr>
                <a:spLocks noChangeArrowheads="1"/>
              </p:cNvSpPr>
              <p:nvPr/>
            </p:nvSpPr>
            <p:spPr bwMode="auto">
              <a:xfrm>
                <a:off x="2157" y="1790"/>
                <a:ext cx="663" cy="138"/>
              </a:xfrm>
              <a:prstGeom prst="ellipse">
                <a:avLst/>
              </a:prstGeom>
              <a:noFill/>
              <a:ln w="9525" cap="rnd">
                <a:solidFill>
                  <a:srgbClr val="C0C0C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5000"/>
                  </a:lnSpc>
                  <a:spcBef>
                    <a:spcPct val="40000"/>
                  </a:spcBef>
                  <a:buClr>
                    <a:srgbClr val="F42A41"/>
                  </a:buClr>
                  <a:buSzPct val="90000"/>
                  <a:buBlip>
                    <a:blip r:embed="rId3"/>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zh-CN" sz="2400" b="0" i="0" u="none" strike="noStrike" kern="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56403" name="Group 314"/>
            <p:cNvGrpSpPr>
              <a:grpSpLocks/>
            </p:cNvGrpSpPr>
            <p:nvPr/>
          </p:nvGrpSpPr>
          <p:grpSpPr bwMode="auto">
            <a:xfrm>
              <a:off x="2133" y="1780"/>
              <a:ext cx="356" cy="153"/>
              <a:chOff x="2133" y="1780"/>
              <a:chExt cx="356" cy="153"/>
            </a:xfrm>
          </p:grpSpPr>
          <p:sp>
            <p:nvSpPr>
              <p:cNvPr id="56461" name="Freeform 312"/>
              <p:cNvSpPr>
                <a:spLocks/>
              </p:cNvSpPr>
              <p:nvPr/>
            </p:nvSpPr>
            <p:spPr bwMode="auto">
              <a:xfrm>
                <a:off x="2133" y="1780"/>
                <a:ext cx="356" cy="153"/>
              </a:xfrm>
              <a:custGeom>
                <a:avLst/>
                <a:gdLst>
                  <a:gd name="T0" fmla="*/ 356 w 356"/>
                  <a:gd name="T1" fmla="*/ 80 h 153"/>
                  <a:gd name="T2" fmla="*/ 318 w 356"/>
                  <a:gd name="T3" fmla="*/ 153 h 153"/>
                  <a:gd name="T4" fmla="*/ 238 w 356"/>
                  <a:gd name="T5" fmla="*/ 153 h 153"/>
                  <a:gd name="T6" fmla="*/ 356 w 356"/>
                  <a:gd name="T7" fmla="*/ 80 h 153"/>
                  <a:gd name="T8" fmla="*/ 147 w 356"/>
                  <a:gd name="T9" fmla="*/ 146 h 153"/>
                  <a:gd name="T10" fmla="*/ 95 w 356"/>
                  <a:gd name="T11" fmla="*/ 132 h 153"/>
                  <a:gd name="T12" fmla="*/ 356 w 356"/>
                  <a:gd name="T13" fmla="*/ 80 h 153"/>
                  <a:gd name="T14" fmla="*/ 0 w 356"/>
                  <a:gd name="T15" fmla="*/ 111 h 153"/>
                  <a:gd name="T16" fmla="*/ 0 w 356"/>
                  <a:gd name="T17" fmla="*/ 69 h 153"/>
                  <a:gd name="T18" fmla="*/ 356 w 356"/>
                  <a:gd name="T19" fmla="*/ 80 h 153"/>
                  <a:gd name="T20" fmla="*/ 48 w 356"/>
                  <a:gd name="T21" fmla="*/ 48 h 153"/>
                  <a:gd name="T22" fmla="*/ 72 w 356"/>
                  <a:gd name="T23" fmla="*/ 27 h 153"/>
                  <a:gd name="T24" fmla="*/ 356 w 356"/>
                  <a:gd name="T25" fmla="*/ 80 h 153"/>
                  <a:gd name="T26" fmla="*/ 151 w 356"/>
                  <a:gd name="T27" fmla="*/ 15 h 153"/>
                  <a:gd name="T28" fmla="*/ 198 w 356"/>
                  <a:gd name="T29" fmla="*/ 5 h 153"/>
                  <a:gd name="T30" fmla="*/ 356 w 356"/>
                  <a:gd name="T31" fmla="*/ 80 h 153"/>
                  <a:gd name="T32" fmla="*/ 271 w 356"/>
                  <a:gd name="T33" fmla="*/ 2 h 153"/>
                  <a:gd name="T34" fmla="*/ 332 w 356"/>
                  <a:gd name="T35" fmla="*/ 0 h 153"/>
                  <a:gd name="T36" fmla="*/ 356 w 356"/>
                  <a:gd name="T37" fmla="*/ 80 h 1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56"/>
                  <a:gd name="T58" fmla="*/ 0 h 153"/>
                  <a:gd name="T59" fmla="*/ 356 w 356"/>
                  <a:gd name="T60" fmla="*/ 153 h 15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56" h="153">
                    <a:moveTo>
                      <a:pt x="356" y="80"/>
                    </a:moveTo>
                    <a:lnTo>
                      <a:pt x="318" y="153"/>
                    </a:lnTo>
                    <a:lnTo>
                      <a:pt x="238" y="153"/>
                    </a:lnTo>
                    <a:lnTo>
                      <a:pt x="356" y="80"/>
                    </a:lnTo>
                    <a:lnTo>
                      <a:pt x="147" y="146"/>
                    </a:lnTo>
                    <a:lnTo>
                      <a:pt x="95" y="132"/>
                    </a:lnTo>
                    <a:lnTo>
                      <a:pt x="356" y="80"/>
                    </a:lnTo>
                    <a:lnTo>
                      <a:pt x="0" y="111"/>
                    </a:lnTo>
                    <a:lnTo>
                      <a:pt x="0" y="69"/>
                    </a:lnTo>
                    <a:lnTo>
                      <a:pt x="356" y="80"/>
                    </a:lnTo>
                    <a:lnTo>
                      <a:pt x="48" y="48"/>
                    </a:lnTo>
                    <a:lnTo>
                      <a:pt x="72" y="27"/>
                    </a:lnTo>
                    <a:lnTo>
                      <a:pt x="356" y="80"/>
                    </a:lnTo>
                    <a:lnTo>
                      <a:pt x="151" y="15"/>
                    </a:lnTo>
                    <a:lnTo>
                      <a:pt x="198" y="5"/>
                    </a:lnTo>
                    <a:lnTo>
                      <a:pt x="356" y="80"/>
                    </a:lnTo>
                    <a:lnTo>
                      <a:pt x="271" y="2"/>
                    </a:lnTo>
                    <a:lnTo>
                      <a:pt x="332" y="0"/>
                    </a:lnTo>
                    <a:lnTo>
                      <a:pt x="356" y="8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462" name="Freeform 313"/>
              <p:cNvSpPr>
                <a:spLocks/>
              </p:cNvSpPr>
              <p:nvPr/>
            </p:nvSpPr>
            <p:spPr bwMode="auto">
              <a:xfrm>
                <a:off x="2133" y="1780"/>
                <a:ext cx="356" cy="153"/>
              </a:xfrm>
              <a:custGeom>
                <a:avLst/>
                <a:gdLst>
                  <a:gd name="T0" fmla="*/ 356 w 356"/>
                  <a:gd name="T1" fmla="*/ 80 h 153"/>
                  <a:gd name="T2" fmla="*/ 318 w 356"/>
                  <a:gd name="T3" fmla="*/ 153 h 153"/>
                  <a:gd name="T4" fmla="*/ 238 w 356"/>
                  <a:gd name="T5" fmla="*/ 153 h 153"/>
                  <a:gd name="T6" fmla="*/ 356 w 356"/>
                  <a:gd name="T7" fmla="*/ 80 h 153"/>
                  <a:gd name="T8" fmla="*/ 147 w 356"/>
                  <a:gd name="T9" fmla="*/ 146 h 153"/>
                  <a:gd name="T10" fmla="*/ 95 w 356"/>
                  <a:gd name="T11" fmla="*/ 132 h 153"/>
                  <a:gd name="T12" fmla="*/ 356 w 356"/>
                  <a:gd name="T13" fmla="*/ 80 h 153"/>
                  <a:gd name="T14" fmla="*/ 0 w 356"/>
                  <a:gd name="T15" fmla="*/ 111 h 153"/>
                  <a:gd name="T16" fmla="*/ 0 w 356"/>
                  <a:gd name="T17" fmla="*/ 69 h 153"/>
                  <a:gd name="T18" fmla="*/ 356 w 356"/>
                  <a:gd name="T19" fmla="*/ 80 h 153"/>
                  <a:gd name="T20" fmla="*/ 48 w 356"/>
                  <a:gd name="T21" fmla="*/ 48 h 153"/>
                  <a:gd name="T22" fmla="*/ 72 w 356"/>
                  <a:gd name="T23" fmla="*/ 27 h 153"/>
                  <a:gd name="T24" fmla="*/ 356 w 356"/>
                  <a:gd name="T25" fmla="*/ 80 h 153"/>
                  <a:gd name="T26" fmla="*/ 151 w 356"/>
                  <a:gd name="T27" fmla="*/ 15 h 153"/>
                  <a:gd name="T28" fmla="*/ 198 w 356"/>
                  <a:gd name="T29" fmla="*/ 5 h 153"/>
                  <a:gd name="T30" fmla="*/ 356 w 356"/>
                  <a:gd name="T31" fmla="*/ 80 h 153"/>
                  <a:gd name="T32" fmla="*/ 271 w 356"/>
                  <a:gd name="T33" fmla="*/ 2 h 153"/>
                  <a:gd name="T34" fmla="*/ 332 w 356"/>
                  <a:gd name="T35" fmla="*/ 0 h 153"/>
                  <a:gd name="T36" fmla="*/ 356 w 356"/>
                  <a:gd name="T37" fmla="*/ 80 h 1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56"/>
                  <a:gd name="T58" fmla="*/ 0 h 153"/>
                  <a:gd name="T59" fmla="*/ 356 w 356"/>
                  <a:gd name="T60" fmla="*/ 153 h 15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56" h="153">
                    <a:moveTo>
                      <a:pt x="356" y="80"/>
                    </a:moveTo>
                    <a:lnTo>
                      <a:pt x="318" y="153"/>
                    </a:lnTo>
                    <a:lnTo>
                      <a:pt x="238" y="153"/>
                    </a:lnTo>
                    <a:lnTo>
                      <a:pt x="356" y="80"/>
                    </a:lnTo>
                    <a:lnTo>
                      <a:pt x="147" y="146"/>
                    </a:lnTo>
                    <a:lnTo>
                      <a:pt x="95" y="132"/>
                    </a:lnTo>
                    <a:lnTo>
                      <a:pt x="356" y="80"/>
                    </a:lnTo>
                    <a:lnTo>
                      <a:pt x="0" y="111"/>
                    </a:lnTo>
                    <a:lnTo>
                      <a:pt x="0" y="69"/>
                    </a:lnTo>
                    <a:lnTo>
                      <a:pt x="356" y="80"/>
                    </a:lnTo>
                    <a:lnTo>
                      <a:pt x="48" y="48"/>
                    </a:lnTo>
                    <a:lnTo>
                      <a:pt x="72" y="27"/>
                    </a:lnTo>
                    <a:lnTo>
                      <a:pt x="356" y="80"/>
                    </a:lnTo>
                    <a:lnTo>
                      <a:pt x="151" y="15"/>
                    </a:lnTo>
                    <a:lnTo>
                      <a:pt x="198" y="5"/>
                    </a:lnTo>
                    <a:lnTo>
                      <a:pt x="356" y="80"/>
                    </a:lnTo>
                    <a:lnTo>
                      <a:pt x="271" y="2"/>
                    </a:lnTo>
                    <a:lnTo>
                      <a:pt x="332" y="0"/>
                    </a:lnTo>
                    <a:lnTo>
                      <a:pt x="356" y="80"/>
                    </a:lnTo>
                    <a:close/>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404" name="Group 317"/>
            <p:cNvGrpSpPr>
              <a:grpSpLocks/>
            </p:cNvGrpSpPr>
            <p:nvPr/>
          </p:nvGrpSpPr>
          <p:grpSpPr bwMode="auto">
            <a:xfrm>
              <a:off x="2489" y="1783"/>
              <a:ext cx="355" cy="153"/>
              <a:chOff x="2489" y="1783"/>
              <a:chExt cx="355" cy="153"/>
            </a:xfrm>
          </p:grpSpPr>
          <p:sp>
            <p:nvSpPr>
              <p:cNvPr id="56459" name="Freeform 315"/>
              <p:cNvSpPr>
                <a:spLocks/>
              </p:cNvSpPr>
              <p:nvPr/>
            </p:nvSpPr>
            <p:spPr bwMode="auto">
              <a:xfrm>
                <a:off x="2489" y="1783"/>
                <a:ext cx="355" cy="153"/>
              </a:xfrm>
              <a:custGeom>
                <a:avLst/>
                <a:gdLst>
                  <a:gd name="T0" fmla="*/ 0 w 355"/>
                  <a:gd name="T1" fmla="*/ 80 h 153"/>
                  <a:gd name="T2" fmla="*/ 38 w 355"/>
                  <a:gd name="T3" fmla="*/ 153 h 153"/>
                  <a:gd name="T4" fmla="*/ 119 w 355"/>
                  <a:gd name="T5" fmla="*/ 153 h 153"/>
                  <a:gd name="T6" fmla="*/ 0 w 355"/>
                  <a:gd name="T7" fmla="*/ 80 h 153"/>
                  <a:gd name="T8" fmla="*/ 210 w 355"/>
                  <a:gd name="T9" fmla="*/ 147 h 153"/>
                  <a:gd name="T10" fmla="*/ 261 w 355"/>
                  <a:gd name="T11" fmla="*/ 133 h 153"/>
                  <a:gd name="T12" fmla="*/ 0 w 355"/>
                  <a:gd name="T13" fmla="*/ 80 h 153"/>
                  <a:gd name="T14" fmla="*/ 355 w 355"/>
                  <a:gd name="T15" fmla="*/ 111 h 153"/>
                  <a:gd name="T16" fmla="*/ 355 w 355"/>
                  <a:gd name="T17" fmla="*/ 69 h 153"/>
                  <a:gd name="T18" fmla="*/ 0 w 355"/>
                  <a:gd name="T19" fmla="*/ 80 h 153"/>
                  <a:gd name="T20" fmla="*/ 308 w 355"/>
                  <a:gd name="T21" fmla="*/ 48 h 153"/>
                  <a:gd name="T22" fmla="*/ 285 w 355"/>
                  <a:gd name="T23" fmla="*/ 27 h 153"/>
                  <a:gd name="T24" fmla="*/ 0 w 355"/>
                  <a:gd name="T25" fmla="*/ 80 h 153"/>
                  <a:gd name="T26" fmla="*/ 205 w 355"/>
                  <a:gd name="T27" fmla="*/ 15 h 153"/>
                  <a:gd name="T28" fmla="*/ 158 w 355"/>
                  <a:gd name="T29" fmla="*/ 4 h 153"/>
                  <a:gd name="T30" fmla="*/ 0 w 355"/>
                  <a:gd name="T31" fmla="*/ 80 h 153"/>
                  <a:gd name="T32" fmla="*/ 86 w 355"/>
                  <a:gd name="T33" fmla="*/ 2 h 153"/>
                  <a:gd name="T34" fmla="*/ 25 w 355"/>
                  <a:gd name="T35" fmla="*/ 0 h 153"/>
                  <a:gd name="T36" fmla="*/ 0 w 355"/>
                  <a:gd name="T37" fmla="*/ 80 h 1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55"/>
                  <a:gd name="T58" fmla="*/ 0 h 153"/>
                  <a:gd name="T59" fmla="*/ 355 w 355"/>
                  <a:gd name="T60" fmla="*/ 153 h 15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55" h="153">
                    <a:moveTo>
                      <a:pt x="0" y="80"/>
                    </a:moveTo>
                    <a:lnTo>
                      <a:pt x="38" y="153"/>
                    </a:lnTo>
                    <a:lnTo>
                      <a:pt x="119" y="153"/>
                    </a:lnTo>
                    <a:lnTo>
                      <a:pt x="0" y="80"/>
                    </a:lnTo>
                    <a:lnTo>
                      <a:pt x="210" y="147"/>
                    </a:lnTo>
                    <a:lnTo>
                      <a:pt x="261" y="133"/>
                    </a:lnTo>
                    <a:lnTo>
                      <a:pt x="0" y="80"/>
                    </a:lnTo>
                    <a:lnTo>
                      <a:pt x="355" y="111"/>
                    </a:lnTo>
                    <a:lnTo>
                      <a:pt x="355" y="69"/>
                    </a:lnTo>
                    <a:lnTo>
                      <a:pt x="0" y="80"/>
                    </a:lnTo>
                    <a:lnTo>
                      <a:pt x="308" y="48"/>
                    </a:lnTo>
                    <a:lnTo>
                      <a:pt x="285" y="27"/>
                    </a:lnTo>
                    <a:lnTo>
                      <a:pt x="0" y="80"/>
                    </a:lnTo>
                    <a:lnTo>
                      <a:pt x="205" y="15"/>
                    </a:lnTo>
                    <a:lnTo>
                      <a:pt x="158" y="4"/>
                    </a:lnTo>
                    <a:lnTo>
                      <a:pt x="0" y="80"/>
                    </a:lnTo>
                    <a:lnTo>
                      <a:pt x="86" y="2"/>
                    </a:lnTo>
                    <a:lnTo>
                      <a:pt x="25" y="0"/>
                    </a:lnTo>
                    <a:lnTo>
                      <a:pt x="0" y="8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460" name="Freeform 316"/>
              <p:cNvSpPr>
                <a:spLocks/>
              </p:cNvSpPr>
              <p:nvPr/>
            </p:nvSpPr>
            <p:spPr bwMode="auto">
              <a:xfrm>
                <a:off x="2489" y="1783"/>
                <a:ext cx="355" cy="153"/>
              </a:xfrm>
              <a:custGeom>
                <a:avLst/>
                <a:gdLst>
                  <a:gd name="T0" fmla="*/ 0 w 355"/>
                  <a:gd name="T1" fmla="*/ 80 h 153"/>
                  <a:gd name="T2" fmla="*/ 38 w 355"/>
                  <a:gd name="T3" fmla="*/ 153 h 153"/>
                  <a:gd name="T4" fmla="*/ 119 w 355"/>
                  <a:gd name="T5" fmla="*/ 153 h 153"/>
                  <a:gd name="T6" fmla="*/ 0 w 355"/>
                  <a:gd name="T7" fmla="*/ 80 h 153"/>
                  <a:gd name="T8" fmla="*/ 210 w 355"/>
                  <a:gd name="T9" fmla="*/ 147 h 153"/>
                  <a:gd name="T10" fmla="*/ 261 w 355"/>
                  <a:gd name="T11" fmla="*/ 133 h 153"/>
                  <a:gd name="T12" fmla="*/ 0 w 355"/>
                  <a:gd name="T13" fmla="*/ 80 h 153"/>
                  <a:gd name="T14" fmla="*/ 355 w 355"/>
                  <a:gd name="T15" fmla="*/ 111 h 153"/>
                  <a:gd name="T16" fmla="*/ 355 w 355"/>
                  <a:gd name="T17" fmla="*/ 69 h 153"/>
                  <a:gd name="T18" fmla="*/ 0 w 355"/>
                  <a:gd name="T19" fmla="*/ 80 h 153"/>
                  <a:gd name="T20" fmla="*/ 308 w 355"/>
                  <a:gd name="T21" fmla="*/ 48 h 153"/>
                  <a:gd name="T22" fmla="*/ 285 w 355"/>
                  <a:gd name="T23" fmla="*/ 27 h 153"/>
                  <a:gd name="T24" fmla="*/ 0 w 355"/>
                  <a:gd name="T25" fmla="*/ 80 h 153"/>
                  <a:gd name="T26" fmla="*/ 205 w 355"/>
                  <a:gd name="T27" fmla="*/ 15 h 153"/>
                  <a:gd name="T28" fmla="*/ 158 w 355"/>
                  <a:gd name="T29" fmla="*/ 4 h 153"/>
                  <a:gd name="T30" fmla="*/ 0 w 355"/>
                  <a:gd name="T31" fmla="*/ 80 h 153"/>
                  <a:gd name="T32" fmla="*/ 86 w 355"/>
                  <a:gd name="T33" fmla="*/ 2 h 153"/>
                  <a:gd name="T34" fmla="*/ 25 w 355"/>
                  <a:gd name="T35" fmla="*/ 0 h 153"/>
                  <a:gd name="T36" fmla="*/ 0 w 355"/>
                  <a:gd name="T37" fmla="*/ 80 h 1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55"/>
                  <a:gd name="T58" fmla="*/ 0 h 153"/>
                  <a:gd name="T59" fmla="*/ 355 w 355"/>
                  <a:gd name="T60" fmla="*/ 153 h 15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55" h="153">
                    <a:moveTo>
                      <a:pt x="0" y="80"/>
                    </a:moveTo>
                    <a:lnTo>
                      <a:pt x="38" y="153"/>
                    </a:lnTo>
                    <a:lnTo>
                      <a:pt x="119" y="153"/>
                    </a:lnTo>
                    <a:lnTo>
                      <a:pt x="0" y="80"/>
                    </a:lnTo>
                    <a:lnTo>
                      <a:pt x="210" y="147"/>
                    </a:lnTo>
                    <a:lnTo>
                      <a:pt x="261" y="133"/>
                    </a:lnTo>
                    <a:lnTo>
                      <a:pt x="0" y="80"/>
                    </a:lnTo>
                    <a:lnTo>
                      <a:pt x="355" y="111"/>
                    </a:lnTo>
                    <a:lnTo>
                      <a:pt x="355" y="69"/>
                    </a:lnTo>
                    <a:lnTo>
                      <a:pt x="0" y="80"/>
                    </a:lnTo>
                    <a:lnTo>
                      <a:pt x="308" y="48"/>
                    </a:lnTo>
                    <a:lnTo>
                      <a:pt x="285" y="27"/>
                    </a:lnTo>
                    <a:lnTo>
                      <a:pt x="0" y="80"/>
                    </a:lnTo>
                    <a:lnTo>
                      <a:pt x="205" y="15"/>
                    </a:lnTo>
                    <a:lnTo>
                      <a:pt x="158" y="4"/>
                    </a:lnTo>
                    <a:lnTo>
                      <a:pt x="0" y="80"/>
                    </a:lnTo>
                    <a:lnTo>
                      <a:pt x="86" y="2"/>
                    </a:lnTo>
                    <a:lnTo>
                      <a:pt x="25" y="0"/>
                    </a:lnTo>
                    <a:lnTo>
                      <a:pt x="0" y="80"/>
                    </a:lnTo>
                    <a:close/>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405" name="Group 320"/>
            <p:cNvGrpSpPr>
              <a:grpSpLocks/>
            </p:cNvGrpSpPr>
            <p:nvPr/>
          </p:nvGrpSpPr>
          <p:grpSpPr bwMode="auto">
            <a:xfrm>
              <a:off x="2133" y="1780"/>
              <a:ext cx="356" cy="153"/>
              <a:chOff x="2133" y="1780"/>
              <a:chExt cx="356" cy="153"/>
            </a:xfrm>
          </p:grpSpPr>
          <p:sp>
            <p:nvSpPr>
              <p:cNvPr id="56457" name="Freeform 318"/>
              <p:cNvSpPr>
                <a:spLocks/>
              </p:cNvSpPr>
              <p:nvPr/>
            </p:nvSpPr>
            <p:spPr bwMode="auto">
              <a:xfrm>
                <a:off x="2133" y="1780"/>
                <a:ext cx="356" cy="153"/>
              </a:xfrm>
              <a:custGeom>
                <a:avLst/>
                <a:gdLst>
                  <a:gd name="T0" fmla="*/ 356 w 356"/>
                  <a:gd name="T1" fmla="*/ 80 h 153"/>
                  <a:gd name="T2" fmla="*/ 318 w 356"/>
                  <a:gd name="T3" fmla="*/ 153 h 153"/>
                  <a:gd name="T4" fmla="*/ 238 w 356"/>
                  <a:gd name="T5" fmla="*/ 153 h 153"/>
                  <a:gd name="T6" fmla="*/ 356 w 356"/>
                  <a:gd name="T7" fmla="*/ 80 h 153"/>
                  <a:gd name="T8" fmla="*/ 147 w 356"/>
                  <a:gd name="T9" fmla="*/ 146 h 153"/>
                  <a:gd name="T10" fmla="*/ 95 w 356"/>
                  <a:gd name="T11" fmla="*/ 132 h 153"/>
                  <a:gd name="T12" fmla="*/ 356 w 356"/>
                  <a:gd name="T13" fmla="*/ 80 h 153"/>
                  <a:gd name="T14" fmla="*/ 0 w 356"/>
                  <a:gd name="T15" fmla="*/ 111 h 153"/>
                  <a:gd name="T16" fmla="*/ 0 w 356"/>
                  <a:gd name="T17" fmla="*/ 69 h 153"/>
                  <a:gd name="T18" fmla="*/ 356 w 356"/>
                  <a:gd name="T19" fmla="*/ 80 h 153"/>
                  <a:gd name="T20" fmla="*/ 48 w 356"/>
                  <a:gd name="T21" fmla="*/ 48 h 153"/>
                  <a:gd name="T22" fmla="*/ 72 w 356"/>
                  <a:gd name="T23" fmla="*/ 27 h 153"/>
                  <a:gd name="T24" fmla="*/ 356 w 356"/>
                  <a:gd name="T25" fmla="*/ 80 h 153"/>
                  <a:gd name="T26" fmla="*/ 151 w 356"/>
                  <a:gd name="T27" fmla="*/ 15 h 153"/>
                  <a:gd name="T28" fmla="*/ 198 w 356"/>
                  <a:gd name="T29" fmla="*/ 5 h 153"/>
                  <a:gd name="T30" fmla="*/ 356 w 356"/>
                  <a:gd name="T31" fmla="*/ 80 h 153"/>
                  <a:gd name="T32" fmla="*/ 271 w 356"/>
                  <a:gd name="T33" fmla="*/ 2 h 153"/>
                  <a:gd name="T34" fmla="*/ 332 w 356"/>
                  <a:gd name="T35" fmla="*/ 0 h 153"/>
                  <a:gd name="T36" fmla="*/ 356 w 356"/>
                  <a:gd name="T37" fmla="*/ 80 h 1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56"/>
                  <a:gd name="T58" fmla="*/ 0 h 153"/>
                  <a:gd name="T59" fmla="*/ 356 w 356"/>
                  <a:gd name="T60" fmla="*/ 153 h 15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56" h="153">
                    <a:moveTo>
                      <a:pt x="356" y="80"/>
                    </a:moveTo>
                    <a:lnTo>
                      <a:pt x="318" y="153"/>
                    </a:lnTo>
                    <a:lnTo>
                      <a:pt x="238" y="153"/>
                    </a:lnTo>
                    <a:lnTo>
                      <a:pt x="356" y="80"/>
                    </a:lnTo>
                    <a:lnTo>
                      <a:pt x="147" y="146"/>
                    </a:lnTo>
                    <a:lnTo>
                      <a:pt x="95" y="132"/>
                    </a:lnTo>
                    <a:lnTo>
                      <a:pt x="356" y="80"/>
                    </a:lnTo>
                    <a:lnTo>
                      <a:pt x="0" y="111"/>
                    </a:lnTo>
                    <a:lnTo>
                      <a:pt x="0" y="69"/>
                    </a:lnTo>
                    <a:lnTo>
                      <a:pt x="356" y="80"/>
                    </a:lnTo>
                    <a:lnTo>
                      <a:pt x="48" y="48"/>
                    </a:lnTo>
                    <a:lnTo>
                      <a:pt x="72" y="27"/>
                    </a:lnTo>
                    <a:lnTo>
                      <a:pt x="356" y="80"/>
                    </a:lnTo>
                    <a:lnTo>
                      <a:pt x="151" y="15"/>
                    </a:lnTo>
                    <a:lnTo>
                      <a:pt x="198" y="5"/>
                    </a:lnTo>
                    <a:lnTo>
                      <a:pt x="356" y="80"/>
                    </a:lnTo>
                    <a:lnTo>
                      <a:pt x="271" y="2"/>
                    </a:lnTo>
                    <a:lnTo>
                      <a:pt x="332" y="0"/>
                    </a:lnTo>
                    <a:lnTo>
                      <a:pt x="356" y="8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458" name="Freeform 319"/>
              <p:cNvSpPr>
                <a:spLocks/>
              </p:cNvSpPr>
              <p:nvPr/>
            </p:nvSpPr>
            <p:spPr bwMode="auto">
              <a:xfrm>
                <a:off x="2133" y="1780"/>
                <a:ext cx="356" cy="153"/>
              </a:xfrm>
              <a:custGeom>
                <a:avLst/>
                <a:gdLst>
                  <a:gd name="T0" fmla="*/ 356 w 356"/>
                  <a:gd name="T1" fmla="*/ 80 h 153"/>
                  <a:gd name="T2" fmla="*/ 318 w 356"/>
                  <a:gd name="T3" fmla="*/ 153 h 153"/>
                  <a:gd name="T4" fmla="*/ 238 w 356"/>
                  <a:gd name="T5" fmla="*/ 153 h 153"/>
                  <a:gd name="T6" fmla="*/ 356 w 356"/>
                  <a:gd name="T7" fmla="*/ 80 h 153"/>
                  <a:gd name="T8" fmla="*/ 147 w 356"/>
                  <a:gd name="T9" fmla="*/ 146 h 153"/>
                  <a:gd name="T10" fmla="*/ 95 w 356"/>
                  <a:gd name="T11" fmla="*/ 132 h 153"/>
                  <a:gd name="T12" fmla="*/ 356 w 356"/>
                  <a:gd name="T13" fmla="*/ 80 h 153"/>
                  <a:gd name="T14" fmla="*/ 0 w 356"/>
                  <a:gd name="T15" fmla="*/ 111 h 153"/>
                  <a:gd name="T16" fmla="*/ 0 w 356"/>
                  <a:gd name="T17" fmla="*/ 69 h 153"/>
                  <a:gd name="T18" fmla="*/ 356 w 356"/>
                  <a:gd name="T19" fmla="*/ 80 h 153"/>
                  <a:gd name="T20" fmla="*/ 48 w 356"/>
                  <a:gd name="T21" fmla="*/ 48 h 153"/>
                  <a:gd name="T22" fmla="*/ 72 w 356"/>
                  <a:gd name="T23" fmla="*/ 27 h 153"/>
                  <a:gd name="T24" fmla="*/ 356 w 356"/>
                  <a:gd name="T25" fmla="*/ 80 h 153"/>
                  <a:gd name="T26" fmla="*/ 151 w 356"/>
                  <a:gd name="T27" fmla="*/ 15 h 153"/>
                  <a:gd name="T28" fmla="*/ 198 w 356"/>
                  <a:gd name="T29" fmla="*/ 5 h 153"/>
                  <a:gd name="T30" fmla="*/ 356 w 356"/>
                  <a:gd name="T31" fmla="*/ 80 h 153"/>
                  <a:gd name="T32" fmla="*/ 271 w 356"/>
                  <a:gd name="T33" fmla="*/ 2 h 153"/>
                  <a:gd name="T34" fmla="*/ 332 w 356"/>
                  <a:gd name="T35" fmla="*/ 0 h 153"/>
                  <a:gd name="T36" fmla="*/ 356 w 356"/>
                  <a:gd name="T37" fmla="*/ 80 h 1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56"/>
                  <a:gd name="T58" fmla="*/ 0 h 153"/>
                  <a:gd name="T59" fmla="*/ 356 w 356"/>
                  <a:gd name="T60" fmla="*/ 153 h 15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56" h="153">
                    <a:moveTo>
                      <a:pt x="356" y="80"/>
                    </a:moveTo>
                    <a:lnTo>
                      <a:pt x="318" y="153"/>
                    </a:lnTo>
                    <a:lnTo>
                      <a:pt x="238" y="153"/>
                    </a:lnTo>
                    <a:lnTo>
                      <a:pt x="356" y="80"/>
                    </a:lnTo>
                    <a:lnTo>
                      <a:pt x="147" y="146"/>
                    </a:lnTo>
                    <a:lnTo>
                      <a:pt x="95" y="132"/>
                    </a:lnTo>
                    <a:lnTo>
                      <a:pt x="356" y="80"/>
                    </a:lnTo>
                    <a:lnTo>
                      <a:pt x="0" y="111"/>
                    </a:lnTo>
                    <a:lnTo>
                      <a:pt x="0" y="69"/>
                    </a:lnTo>
                    <a:lnTo>
                      <a:pt x="356" y="80"/>
                    </a:lnTo>
                    <a:lnTo>
                      <a:pt x="48" y="48"/>
                    </a:lnTo>
                    <a:lnTo>
                      <a:pt x="72" y="27"/>
                    </a:lnTo>
                    <a:lnTo>
                      <a:pt x="356" y="80"/>
                    </a:lnTo>
                    <a:lnTo>
                      <a:pt x="151" y="15"/>
                    </a:lnTo>
                    <a:lnTo>
                      <a:pt x="198" y="5"/>
                    </a:lnTo>
                    <a:lnTo>
                      <a:pt x="356" y="80"/>
                    </a:lnTo>
                    <a:lnTo>
                      <a:pt x="271" y="2"/>
                    </a:lnTo>
                    <a:lnTo>
                      <a:pt x="332" y="0"/>
                    </a:lnTo>
                    <a:lnTo>
                      <a:pt x="356" y="80"/>
                    </a:lnTo>
                    <a:close/>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406" name="Group 323"/>
            <p:cNvGrpSpPr>
              <a:grpSpLocks/>
            </p:cNvGrpSpPr>
            <p:nvPr/>
          </p:nvGrpSpPr>
          <p:grpSpPr bwMode="auto">
            <a:xfrm>
              <a:off x="2489" y="1783"/>
              <a:ext cx="355" cy="153"/>
              <a:chOff x="2489" y="1783"/>
              <a:chExt cx="355" cy="153"/>
            </a:xfrm>
          </p:grpSpPr>
          <p:sp>
            <p:nvSpPr>
              <p:cNvPr id="56455" name="Freeform 321"/>
              <p:cNvSpPr>
                <a:spLocks/>
              </p:cNvSpPr>
              <p:nvPr/>
            </p:nvSpPr>
            <p:spPr bwMode="auto">
              <a:xfrm>
                <a:off x="2489" y="1783"/>
                <a:ext cx="355" cy="153"/>
              </a:xfrm>
              <a:custGeom>
                <a:avLst/>
                <a:gdLst>
                  <a:gd name="T0" fmla="*/ 0 w 355"/>
                  <a:gd name="T1" fmla="*/ 80 h 153"/>
                  <a:gd name="T2" fmla="*/ 38 w 355"/>
                  <a:gd name="T3" fmla="*/ 153 h 153"/>
                  <a:gd name="T4" fmla="*/ 119 w 355"/>
                  <a:gd name="T5" fmla="*/ 153 h 153"/>
                  <a:gd name="T6" fmla="*/ 0 w 355"/>
                  <a:gd name="T7" fmla="*/ 80 h 153"/>
                  <a:gd name="T8" fmla="*/ 210 w 355"/>
                  <a:gd name="T9" fmla="*/ 147 h 153"/>
                  <a:gd name="T10" fmla="*/ 261 w 355"/>
                  <a:gd name="T11" fmla="*/ 133 h 153"/>
                  <a:gd name="T12" fmla="*/ 0 w 355"/>
                  <a:gd name="T13" fmla="*/ 80 h 153"/>
                  <a:gd name="T14" fmla="*/ 355 w 355"/>
                  <a:gd name="T15" fmla="*/ 111 h 153"/>
                  <a:gd name="T16" fmla="*/ 355 w 355"/>
                  <a:gd name="T17" fmla="*/ 69 h 153"/>
                  <a:gd name="T18" fmla="*/ 0 w 355"/>
                  <a:gd name="T19" fmla="*/ 80 h 153"/>
                  <a:gd name="T20" fmla="*/ 308 w 355"/>
                  <a:gd name="T21" fmla="*/ 48 h 153"/>
                  <a:gd name="T22" fmla="*/ 285 w 355"/>
                  <a:gd name="T23" fmla="*/ 27 h 153"/>
                  <a:gd name="T24" fmla="*/ 0 w 355"/>
                  <a:gd name="T25" fmla="*/ 80 h 153"/>
                  <a:gd name="T26" fmla="*/ 205 w 355"/>
                  <a:gd name="T27" fmla="*/ 15 h 153"/>
                  <a:gd name="T28" fmla="*/ 158 w 355"/>
                  <a:gd name="T29" fmla="*/ 4 h 153"/>
                  <a:gd name="T30" fmla="*/ 0 w 355"/>
                  <a:gd name="T31" fmla="*/ 80 h 153"/>
                  <a:gd name="T32" fmla="*/ 86 w 355"/>
                  <a:gd name="T33" fmla="*/ 2 h 153"/>
                  <a:gd name="T34" fmla="*/ 25 w 355"/>
                  <a:gd name="T35" fmla="*/ 0 h 153"/>
                  <a:gd name="T36" fmla="*/ 0 w 355"/>
                  <a:gd name="T37" fmla="*/ 80 h 1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55"/>
                  <a:gd name="T58" fmla="*/ 0 h 153"/>
                  <a:gd name="T59" fmla="*/ 355 w 355"/>
                  <a:gd name="T60" fmla="*/ 153 h 15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55" h="153">
                    <a:moveTo>
                      <a:pt x="0" y="80"/>
                    </a:moveTo>
                    <a:lnTo>
                      <a:pt x="38" y="153"/>
                    </a:lnTo>
                    <a:lnTo>
                      <a:pt x="119" y="153"/>
                    </a:lnTo>
                    <a:lnTo>
                      <a:pt x="0" y="80"/>
                    </a:lnTo>
                    <a:lnTo>
                      <a:pt x="210" y="147"/>
                    </a:lnTo>
                    <a:lnTo>
                      <a:pt x="261" y="133"/>
                    </a:lnTo>
                    <a:lnTo>
                      <a:pt x="0" y="80"/>
                    </a:lnTo>
                    <a:lnTo>
                      <a:pt x="355" y="111"/>
                    </a:lnTo>
                    <a:lnTo>
                      <a:pt x="355" y="69"/>
                    </a:lnTo>
                    <a:lnTo>
                      <a:pt x="0" y="80"/>
                    </a:lnTo>
                    <a:lnTo>
                      <a:pt x="308" y="48"/>
                    </a:lnTo>
                    <a:lnTo>
                      <a:pt x="285" y="27"/>
                    </a:lnTo>
                    <a:lnTo>
                      <a:pt x="0" y="80"/>
                    </a:lnTo>
                    <a:lnTo>
                      <a:pt x="205" y="15"/>
                    </a:lnTo>
                    <a:lnTo>
                      <a:pt x="158" y="4"/>
                    </a:lnTo>
                    <a:lnTo>
                      <a:pt x="0" y="80"/>
                    </a:lnTo>
                    <a:lnTo>
                      <a:pt x="86" y="2"/>
                    </a:lnTo>
                    <a:lnTo>
                      <a:pt x="25" y="0"/>
                    </a:lnTo>
                    <a:lnTo>
                      <a:pt x="0" y="8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456" name="Freeform 322"/>
              <p:cNvSpPr>
                <a:spLocks/>
              </p:cNvSpPr>
              <p:nvPr/>
            </p:nvSpPr>
            <p:spPr bwMode="auto">
              <a:xfrm>
                <a:off x="2489" y="1783"/>
                <a:ext cx="355" cy="153"/>
              </a:xfrm>
              <a:custGeom>
                <a:avLst/>
                <a:gdLst>
                  <a:gd name="T0" fmla="*/ 0 w 355"/>
                  <a:gd name="T1" fmla="*/ 80 h 153"/>
                  <a:gd name="T2" fmla="*/ 38 w 355"/>
                  <a:gd name="T3" fmla="*/ 153 h 153"/>
                  <a:gd name="T4" fmla="*/ 119 w 355"/>
                  <a:gd name="T5" fmla="*/ 153 h 153"/>
                  <a:gd name="T6" fmla="*/ 0 w 355"/>
                  <a:gd name="T7" fmla="*/ 80 h 153"/>
                  <a:gd name="T8" fmla="*/ 210 w 355"/>
                  <a:gd name="T9" fmla="*/ 147 h 153"/>
                  <a:gd name="T10" fmla="*/ 261 w 355"/>
                  <a:gd name="T11" fmla="*/ 133 h 153"/>
                  <a:gd name="T12" fmla="*/ 0 w 355"/>
                  <a:gd name="T13" fmla="*/ 80 h 153"/>
                  <a:gd name="T14" fmla="*/ 355 w 355"/>
                  <a:gd name="T15" fmla="*/ 111 h 153"/>
                  <a:gd name="T16" fmla="*/ 355 w 355"/>
                  <a:gd name="T17" fmla="*/ 69 h 153"/>
                  <a:gd name="T18" fmla="*/ 0 w 355"/>
                  <a:gd name="T19" fmla="*/ 80 h 153"/>
                  <a:gd name="T20" fmla="*/ 308 w 355"/>
                  <a:gd name="T21" fmla="*/ 48 h 153"/>
                  <a:gd name="T22" fmla="*/ 285 w 355"/>
                  <a:gd name="T23" fmla="*/ 27 h 153"/>
                  <a:gd name="T24" fmla="*/ 0 w 355"/>
                  <a:gd name="T25" fmla="*/ 80 h 153"/>
                  <a:gd name="T26" fmla="*/ 205 w 355"/>
                  <a:gd name="T27" fmla="*/ 15 h 153"/>
                  <a:gd name="T28" fmla="*/ 158 w 355"/>
                  <a:gd name="T29" fmla="*/ 4 h 153"/>
                  <a:gd name="T30" fmla="*/ 0 w 355"/>
                  <a:gd name="T31" fmla="*/ 80 h 153"/>
                  <a:gd name="T32" fmla="*/ 86 w 355"/>
                  <a:gd name="T33" fmla="*/ 2 h 153"/>
                  <a:gd name="T34" fmla="*/ 25 w 355"/>
                  <a:gd name="T35" fmla="*/ 0 h 153"/>
                  <a:gd name="T36" fmla="*/ 0 w 355"/>
                  <a:gd name="T37" fmla="*/ 80 h 1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55"/>
                  <a:gd name="T58" fmla="*/ 0 h 153"/>
                  <a:gd name="T59" fmla="*/ 355 w 355"/>
                  <a:gd name="T60" fmla="*/ 153 h 15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55" h="153">
                    <a:moveTo>
                      <a:pt x="0" y="80"/>
                    </a:moveTo>
                    <a:lnTo>
                      <a:pt x="38" y="153"/>
                    </a:lnTo>
                    <a:lnTo>
                      <a:pt x="119" y="153"/>
                    </a:lnTo>
                    <a:lnTo>
                      <a:pt x="0" y="80"/>
                    </a:lnTo>
                    <a:lnTo>
                      <a:pt x="210" y="147"/>
                    </a:lnTo>
                    <a:lnTo>
                      <a:pt x="261" y="133"/>
                    </a:lnTo>
                    <a:lnTo>
                      <a:pt x="0" y="80"/>
                    </a:lnTo>
                    <a:lnTo>
                      <a:pt x="355" y="111"/>
                    </a:lnTo>
                    <a:lnTo>
                      <a:pt x="355" y="69"/>
                    </a:lnTo>
                    <a:lnTo>
                      <a:pt x="0" y="80"/>
                    </a:lnTo>
                    <a:lnTo>
                      <a:pt x="308" y="48"/>
                    </a:lnTo>
                    <a:lnTo>
                      <a:pt x="285" y="27"/>
                    </a:lnTo>
                    <a:lnTo>
                      <a:pt x="0" y="80"/>
                    </a:lnTo>
                    <a:lnTo>
                      <a:pt x="205" y="15"/>
                    </a:lnTo>
                    <a:lnTo>
                      <a:pt x="158" y="4"/>
                    </a:lnTo>
                    <a:lnTo>
                      <a:pt x="0" y="80"/>
                    </a:lnTo>
                    <a:lnTo>
                      <a:pt x="86" y="2"/>
                    </a:lnTo>
                    <a:lnTo>
                      <a:pt x="25" y="0"/>
                    </a:lnTo>
                    <a:lnTo>
                      <a:pt x="0" y="80"/>
                    </a:lnTo>
                    <a:close/>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407" name="Group 326"/>
            <p:cNvGrpSpPr>
              <a:grpSpLocks/>
            </p:cNvGrpSpPr>
            <p:nvPr/>
          </p:nvGrpSpPr>
          <p:grpSpPr bwMode="auto">
            <a:xfrm>
              <a:off x="2377" y="1798"/>
              <a:ext cx="223" cy="51"/>
              <a:chOff x="2377" y="1798"/>
              <a:chExt cx="223" cy="51"/>
            </a:xfrm>
          </p:grpSpPr>
          <p:sp>
            <p:nvSpPr>
              <p:cNvPr id="56453" name="Freeform 324"/>
              <p:cNvSpPr>
                <a:spLocks/>
              </p:cNvSpPr>
              <p:nvPr/>
            </p:nvSpPr>
            <p:spPr bwMode="auto">
              <a:xfrm>
                <a:off x="2377" y="1798"/>
                <a:ext cx="223" cy="51"/>
              </a:xfrm>
              <a:custGeom>
                <a:avLst/>
                <a:gdLst>
                  <a:gd name="T0" fmla="*/ 0 w 223"/>
                  <a:gd name="T1" fmla="*/ 51 h 51"/>
                  <a:gd name="T2" fmla="*/ 56 w 223"/>
                  <a:gd name="T3" fmla="*/ 0 h 51"/>
                  <a:gd name="T4" fmla="*/ 168 w 223"/>
                  <a:gd name="T5" fmla="*/ 0 h 51"/>
                  <a:gd name="T6" fmla="*/ 223 w 223"/>
                  <a:gd name="T7" fmla="*/ 51 h 51"/>
                  <a:gd name="T8" fmla="*/ 168 w 223"/>
                  <a:gd name="T9" fmla="*/ 51 h 51"/>
                  <a:gd name="T10" fmla="*/ 140 w 223"/>
                  <a:gd name="T11" fmla="*/ 25 h 51"/>
                  <a:gd name="T12" fmla="*/ 84 w 223"/>
                  <a:gd name="T13" fmla="*/ 25 h 51"/>
                  <a:gd name="T14" fmla="*/ 56 w 223"/>
                  <a:gd name="T15" fmla="*/ 51 h 51"/>
                  <a:gd name="T16" fmla="*/ 0 w 223"/>
                  <a:gd name="T17" fmla="*/ 51 h 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
                  <a:gd name="T28" fmla="*/ 0 h 51"/>
                  <a:gd name="T29" fmla="*/ 223 w 223"/>
                  <a:gd name="T30" fmla="*/ 51 h 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 h="51">
                    <a:moveTo>
                      <a:pt x="0" y="51"/>
                    </a:moveTo>
                    <a:lnTo>
                      <a:pt x="56" y="0"/>
                    </a:lnTo>
                    <a:lnTo>
                      <a:pt x="168" y="0"/>
                    </a:lnTo>
                    <a:lnTo>
                      <a:pt x="223" y="51"/>
                    </a:lnTo>
                    <a:lnTo>
                      <a:pt x="168" y="51"/>
                    </a:lnTo>
                    <a:lnTo>
                      <a:pt x="140" y="25"/>
                    </a:lnTo>
                    <a:lnTo>
                      <a:pt x="84" y="25"/>
                    </a:lnTo>
                    <a:lnTo>
                      <a:pt x="56" y="51"/>
                    </a:lnTo>
                    <a:lnTo>
                      <a:pt x="0" y="5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454" name="Freeform 325"/>
              <p:cNvSpPr>
                <a:spLocks/>
              </p:cNvSpPr>
              <p:nvPr/>
            </p:nvSpPr>
            <p:spPr bwMode="auto">
              <a:xfrm>
                <a:off x="2377" y="1798"/>
                <a:ext cx="223" cy="51"/>
              </a:xfrm>
              <a:custGeom>
                <a:avLst/>
                <a:gdLst>
                  <a:gd name="T0" fmla="*/ 0 w 223"/>
                  <a:gd name="T1" fmla="*/ 51 h 51"/>
                  <a:gd name="T2" fmla="*/ 56 w 223"/>
                  <a:gd name="T3" fmla="*/ 0 h 51"/>
                  <a:gd name="T4" fmla="*/ 168 w 223"/>
                  <a:gd name="T5" fmla="*/ 0 h 51"/>
                  <a:gd name="T6" fmla="*/ 223 w 223"/>
                  <a:gd name="T7" fmla="*/ 51 h 51"/>
                  <a:gd name="T8" fmla="*/ 168 w 223"/>
                  <a:gd name="T9" fmla="*/ 51 h 51"/>
                  <a:gd name="T10" fmla="*/ 140 w 223"/>
                  <a:gd name="T11" fmla="*/ 25 h 51"/>
                  <a:gd name="T12" fmla="*/ 84 w 223"/>
                  <a:gd name="T13" fmla="*/ 25 h 51"/>
                  <a:gd name="T14" fmla="*/ 56 w 223"/>
                  <a:gd name="T15" fmla="*/ 51 h 51"/>
                  <a:gd name="T16" fmla="*/ 0 w 223"/>
                  <a:gd name="T17" fmla="*/ 51 h 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
                  <a:gd name="T28" fmla="*/ 0 h 51"/>
                  <a:gd name="T29" fmla="*/ 223 w 223"/>
                  <a:gd name="T30" fmla="*/ 51 h 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 h="51">
                    <a:moveTo>
                      <a:pt x="0" y="51"/>
                    </a:moveTo>
                    <a:lnTo>
                      <a:pt x="56" y="0"/>
                    </a:lnTo>
                    <a:lnTo>
                      <a:pt x="168" y="0"/>
                    </a:lnTo>
                    <a:lnTo>
                      <a:pt x="223" y="51"/>
                    </a:lnTo>
                    <a:lnTo>
                      <a:pt x="168" y="51"/>
                    </a:lnTo>
                    <a:lnTo>
                      <a:pt x="140" y="25"/>
                    </a:lnTo>
                    <a:lnTo>
                      <a:pt x="84" y="25"/>
                    </a:lnTo>
                    <a:lnTo>
                      <a:pt x="56" y="51"/>
                    </a:lnTo>
                    <a:lnTo>
                      <a:pt x="0" y="51"/>
                    </a:lnTo>
                    <a:close/>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408" name="Group 329"/>
            <p:cNvGrpSpPr>
              <a:grpSpLocks/>
            </p:cNvGrpSpPr>
            <p:nvPr/>
          </p:nvGrpSpPr>
          <p:grpSpPr bwMode="auto">
            <a:xfrm>
              <a:off x="2364" y="1802"/>
              <a:ext cx="249" cy="57"/>
              <a:chOff x="2364" y="1802"/>
              <a:chExt cx="249" cy="57"/>
            </a:xfrm>
          </p:grpSpPr>
          <p:sp>
            <p:nvSpPr>
              <p:cNvPr id="56451" name="Freeform 327"/>
              <p:cNvSpPr>
                <a:spLocks/>
              </p:cNvSpPr>
              <p:nvPr/>
            </p:nvSpPr>
            <p:spPr bwMode="auto">
              <a:xfrm>
                <a:off x="2364" y="1802"/>
                <a:ext cx="249" cy="57"/>
              </a:xfrm>
              <a:custGeom>
                <a:avLst/>
                <a:gdLst>
                  <a:gd name="T0" fmla="*/ 0 w 249"/>
                  <a:gd name="T1" fmla="*/ 57 h 57"/>
                  <a:gd name="T2" fmla="*/ 63 w 249"/>
                  <a:gd name="T3" fmla="*/ 0 h 57"/>
                  <a:gd name="T4" fmla="*/ 187 w 249"/>
                  <a:gd name="T5" fmla="*/ 0 h 57"/>
                  <a:gd name="T6" fmla="*/ 249 w 249"/>
                  <a:gd name="T7" fmla="*/ 57 h 57"/>
                  <a:gd name="T8" fmla="*/ 187 w 249"/>
                  <a:gd name="T9" fmla="*/ 57 h 57"/>
                  <a:gd name="T10" fmla="*/ 156 w 249"/>
                  <a:gd name="T11" fmla="*/ 29 h 57"/>
                  <a:gd name="T12" fmla="*/ 93 w 249"/>
                  <a:gd name="T13" fmla="*/ 29 h 57"/>
                  <a:gd name="T14" fmla="*/ 63 w 249"/>
                  <a:gd name="T15" fmla="*/ 57 h 57"/>
                  <a:gd name="T16" fmla="*/ 0 w 249"/>
                  <a:gd name="T17" fmla="*/ 57 h 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9"/>
                  <a:gd name="T28" fmla="*/ 0 h 57"/>
                  <a:gd name="T29" fmla="*/ 249 w 249"/>
                  <a:gd name="T30" fmla="*/ 57 h 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9" h="57">
                    <a:moveTo>
                      <a:pt x="0" y="57"/>
                    </a:moveTo>
                    <a:lnTo>
                      <a:pt x="63" y="0"/>
                    </a:lnTo>
                    <a:lnTo>
                      <a:pt x="187" y="0"/>
                    </a:lnTo>
                    <a:lnTo>
                      <a:pt x="249" y="57"/>
                    </a:lnTo>
                    <a:lnTo>
                      <a:pt x="187" y="57"/>
                    </a:lnTo>
                    <a:lnTo>
                      <a:pt x="156" y="29"/>
                    </a:lnTo>
                    <a:lnTo>
                      <a:pt x="93" y="29"/>
                    </a:lnTo>
                    <a:lnTo>
                      <a:pt x="63" y="57"/>
                    </a:lnTo>
                    <a:lnTo>
                      <a:pt x="0" y="57"/>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452" name="Freeform 328"/>
              <p:cNvSpPr>
                <a:spLocks/>
              </p:cNvSpPr>
              <p:nvPr/>
            </p:nvSpPr>
            <p:spPr bwMode="auto">
              <a:xfrm>
                <a:off x="2364" y="1802"/>
                <a:ext cx="249" cy="57"/>
              </a:xfrm>
              <a:custGeom>
                <a:avLst/>
                <a:gdLst>
                  <a:gd name="T0" fmla="*/ 0 w 249"/>
                  <a:gd name="T1" fmla="*/ 57 h 57"/>
                  <a:gd name="T2" fmla="*/ 63 w 249"/>
                  <a:gd name="T3" fmla="*/ 0 h 57"/>
                  <a:gd name="T4" fmla="*/ 187 w 249"/>
                  <a:gd name="T5" fmla="*/ 0 h 57"/>
                  <a:gd name="T6" fmla="*/ 249 w 249"/>
                  <a:gd name="T7" fmla="*/ 57 h 57"/>
                  <a:gd name="T8" fmla="*/ 187 w 249"/>
                  <a:gd name="T9" fmla="*/ 57 h 57"/>
                  <a:gd name="T10" fmla="*/ 156 w 249"/>
                  <a:gd name="T11" fmla="*/ 29 h 57"/>
                  <a:gd name="T12" fmla="*/ 93 w 249"/>
                  <a:gd name="T13" fmla="*/ 29 h 57"/>
                  <a:gd name="T14" fmla="*/ 63 w 249"/>
                  <a:gd name="T15" fmla="*/ 57 h 57"/>
                  <a:gd name="T16" fmla="*/ 0 w 249"/>
                  <a:gd name="T17" fmla="*/ 57 h 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9"/>
                  <a:gd name="T28" fmla="*/ 0 h 57"/>
                  <a:gd name="T29" fmla="*/ 249 w 249"/>
                  <a:gd name="T30" fmla="*/ 57 h 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9" h="57">
                    <a:moveTo>
                      <a:pt x="0" y="57"/>
                    </a:moveTo>
                    <a:lnTo>
                      <a:pt x="63" y="0"/>
                    </a:lnTo>
                    <a:lnTo>
                      <a:pt x="187" y="0"/>
                    </a:lnTo>
                    <a:lnTo>
                      <a:pt x="249" y="57"/>
                    </a:lnTo>
                    <a:lnTo>
                      <a:pt x="187" y="57"/>
                    </a:lnTo>
                    <a:lnTo>
                      <a:pt x="156" y="29"/>
                    </a:lnTo>
                    <a:lnTo>
                      <a:pt x="93" y="29"/>
                    </a:lnTo>
                    <a:lnTo>
                      <a:pt x="63" y="57"/>
                    </a:lnTo>
                    <a:lnTo>
                      <a:pt x="0" y="57"/>
                    </a:lnTo>
                    <a:close/>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409" name="Group 332"/>
            <p:cNvGrpSpPr>
              <a:grpSpLocks/>
            </p:cNvGrpSpPr>
            <p:nvPr/>
          </p:nvGrpSpPr>
          <p:grpSpPr bwMode="auto">
            <a:xfrm>
              <a:off x="2377" y="1798"/>
              <a:ext cx="223" cy="51"/>
              <a:chOff x="2377" y="1798"/>
              <a:chExt cx="223" cy="51"/>
            </a:xfrm>
          </p:grpSpPr>
          <p:sp>
            <p:nvSpPr>
              <p:cNvPr id="56449" name="Freeform 330"/>
              <p:cNvSpPr>
                <a:spLocks/>
              </p:cNvSpPr>
              <p:nvPr/>
            </p:nvSpPr>
            <p:spPr bwMode="auto">
              <a:xfrm>
                <a:off x="2377" y="1798"/>
                <a:ext cx="223" cy="51"/>
              </a:xfrm>
              <a:custGeom>
                <a:avLst/>
                <a:gdLst>
                  <a:gd name="T0" fmla="*/ 0 w 223"/>
                  <a:gd name="T1" fmla="*/ 51 h 51"/>
                  <a:gd name="T2" fmla="*/ 56 w 223"/>
                  <a:gd name="T3" fmla="*/ 0 h 51"/>
                  <a:gd name="T4" fmla="*/ 168 w 223"/>
                  <a:gd name="T5" fmla="*/ 0 h 51"/>
                  <a:gd name="T6" fmla="*/ 223 w 223"/>
                  <a:gd name="T7" fmla="*/ 51 h 51"/>
                  <a:gd name="T8" fmla="*/ 168 w 223"/>
                  <a:gd name="T9" fmla="*/ 51 h 51"/>
                  <a:gd name="T10" fmla="*/ 140 w 223"/>
                  <a:gd name="T11" fmla="*/ 25 h 51"/>
                  <a:gd name="T12" fmla="*/ 84 w 223"/>
                  <a:gd name="T13" fmla="*/ 25 h 51"/>
                  <a:gd name="T14" fmla="*/ 56 w 223"/>
                  <a:gd name="T15" fmla="*/ 51 h 51"/>
                  <a:gd name="T16" fmla="*/ 0 w 223"/>
                  <a:gd name="T17" fmla="*/ 51 h 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
                  <a:gd name="T28" fmla="*/ 0 h 51"/>
                  <a:gd name="T29" fmla="*/ 223 w 223"/>
                  <a:gd name="T30" fmla="*/ 51 h 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 h="51">
                    <a:moveTo>
                      <a:pt x="0" y="51"/>
                    </a:moveTo>
                    <a:lnTo>
                      <a:pt x="56" y="0"/>
                    </a:lnTo>
                    <a:lnTo>
                      <a:pt x="168" y="0"/>
                    </a:lnTo>
                    <a:lnTo>
                      <a:pt x="223" y="51"/>
                    </a:lnTo>
                    <a:lnTo>
                      <a:pt x="168" y="51"/>
                    </a:lnTo>
                    <a:lnTo>
                      <a:pt x="140" y="25"/>
                    </a:lnTo>
                    <a:lnTo>
                      <a:pt x="84" y="25"/>
                    </a:lnTo>
                    <a:lnTo>
                      <a:pt x="56" y="51"/>
                    </a:lnTo>
                    <a:lnTo>
                      <a:pt x="0" y="5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450" name="Freeform 331"/>
              <p:cNvSpPr>
                <a:spLocks/>
              </p:cNvSpPr>
              <p:nvPr/>
            </p:nvSpPr>
            <p:spPr bwMode="auto">
              <a:xfrm>
                <a:off x="2377" y="1798"/>
                <a:ext cx="223" cy="51"/>
              </a:xfrm>
              <a:custGeom>
                <a:avLst/>
                <a:gdLst>
                  <a:gd name="T0" fmla="*/ 0 w 223"/>
                  <a:gd name="T1" fmla="*/ 51 h 51"/>
                  <a:gd name="T2" fmla="*/ 56 w 223"/>
                  <a:gd name="T3" fmla="*/ 0 h 51"/>
                  <a:gd name="T4" fmla="*/ 168 w 223"/>
                  <a:gd name="T5" fmla="*/ 0 h 51"/>
                  <a:gd name="T6" fmla="*/ 223 w 223"/>
                  <a:gd name="T7" fmla="*/ 51 h 51"/>
                  <a:gd name="T8" fmla="*/ 168 w 223"/>
                  <a:gd name="T9" fmla="*/ 51 h 51"/>
                  <a:gd name="T10" fmla="*/ 140 w 223"/>
                  <a:gd name="T11" fmla="*/ 25 h 51"/>
                  <a:gd name="T12" fmla="*/ 84 w 223"/>
                  <a:gd name="T13" fmla="*/ 25 h 51"/>
                  <a:gd name="T14" fmla="*/ 56 w 223"/>
                  <a:gd name="T15" fmla="*/ 51 h 51"/>
                  <a:gd name="T16" fmla="*/ 0 w 223"/>
                  <a:gd name="T17" fmla="*/ 51 h 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
                  <a:gd name="T28" fmla="*/ 0 h 51"/>
                  <a:gd name="T29" fmla="*/ 223 w 223"/>
                  <a:gd name="T30" fmla="*/ 51 h 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 h="51">
                    <a:moveTo>
                      <a:pt x="0" y="51"/>
                    </a:moveTo>
                    <a:lnTo>
                      <a:pt x="56" y="0"/>
                    </a:lnTo>
                    <a:lnTo>
                      <a:pt x="168" y="0"/>
                    </a:lnTo>
                    <a:lnTo>
                      <a:pt x="223" y="51"/>
                    </a:lnTo>
                    <a:lnTo>
                      <a:pt x="168" y="51"/>
                    </a:lnTo>
                    <a:lnTo>
                      <a:pt x="140" y="25"/>
                    </a:lnTo>
                    <a:lnTo>
                      <a:pt x="84" y="25"/>
                    </a:lnTo>
                    <a:lnTo>
                      <a:pt x="56" y="51"/>
                    </a:lnTo>
                    <a:lnTo>
                      <a:pt x="0" y="51"/>
                    </a:lnTo>
                    <a:close/>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410" name="Group 335"/>
            <p:cNvGrpSpPr>
              <a:grpSpLocks/>
            </p:cNvGrpSpPr>
            <p:nvPr/>
          </p:nvGrpSpPr>
          <p:grpSpPr bwMode="auto">
            <a:xfrm>
              <a:off x="2364" y="1802"/>
              <a:ext cx="249" cy="57"/>
              <a:chOff x="2364" y="1802"/>
              <a:chExt cx="249" cy="57"/>
            </a:xfrm>
          </p:grpSpPr>
          <p:sp>
            <p:nvSpPr>
              <p:cNvPr id="56447" name="Freeform 333"/>
              <p:cNvSpPr>
                <a:spLocks/>
              </p:cNvSpPr>
              <p:nvPr/>
            </p:nvSpPr>
            <p:spPr bwMode="auto">
              <a:xfrm>
                <a:off x="2364" y="1802"/>
                <a:ext cx="249" cy="57"/>
              </a:xfrm>
              <a:custGeom>
                <a:avLst/>
                <a:gdLst>
                  <a:gd name="T0" fmla="*/ 0 w 249"/>
                  <a:gd name="T1" fmla="*/ 57 h 57"/>
                  <a:gd name="T2" fmla="*/ 63 w 249"/>
                  <a:gd name="T3" fmla="*/ 0 h 57"/>
                  <a:gd name="T4" fmla="*/ 187 w 249"/>
                  <a:gd name="T5" fmla="*/ 0 h 57"/>
                  <a:gd name="T6" fmla="*/ 249 w 249"/>
                  <a:gd name="T7" fmla="*/ 57 h 57"/>
                  <a:gd name="T8" fmla="*/ 187 w 249"/>
                  <a:gd name="T9" fmla="*/ 57 h 57"/>
                  <a:gd name="T10" fmla="*/ 156 w 249"/>
                  <a:gd name="T11" fmla="*/ 29 h 57"/>
                  <a:gd name="T12" fmla="*/ 93 w 249"/>
                  <a:gd name="T13" fmla="*/ 29 h 57"/>
                  <a:gd name="T14" fmla="*/ 63 w 249"/>
                  <a:gd name="T15" fmla="*/ 57 h 57"/>
                  <a:gd name="T16" fmla="*/ 0 w 249"/>
                  <a:gd name="T17" fmla="*/ 57 h 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9"/>
                  <a:gd name="T28" fmla="*/ 0 h 57"/>
                  <a:gd name="T29" fmla="*/ 249 w 249"/>
                  <a:gd name="T30" fmla="*/ 57 h 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9" h="57">
                    <a:moveTo>
                      <a:pt x="0" y="57"/>
                    </a:moveTo>
                    <a:lnTo>
                      <a:pt x="63" y="0"/>
                    </a:lnTo>
                    <a:lnTo>
                      <a:pt x="187" y="0"/>
                    </a:lnTo>
                    <a:lnTo>
                      <a:pt x="249" y="57"/>
                    </a:lnTo>
                    <a:lnTo>
                      <a:pt x="187" y="57"/>
                    </a:lnTo>
                    <a:lnTo>
                      <a:pt x="156" y="29"/>
                    </a:lnTo>
                    <a:lnTo>
                      <a:pt x="93" y="29"/>
                    </a:lnTo>
                    <a:lnTo>
                      <a:pt x="63" y="57"/>
                    </a:lnTo>
                    <a:lnTo>
                      <a:pt x="0" y="57"/>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448" name="Freeform 334"/>
              <p:cNvSpPr>
                <a:spLocks/>
              </p:cNvSpPr>
              <p:nvPr/>
            </p:nvSpPr>
            <p:spPr bwMode="auto">
              <a:xfrm>
                <a:off x="2364" y="1802"/>
                <a:ext cx="249" cy="57"/>
              </a:xfrm>
              <a:custGeom>
                <a:avLst/>
                <a:gdLst>
                  <a:gd name="T0" fmla="*/ 0 w 249"/>
                  <a:gd name="T1" fmla="*/ 57 h 57"/>
                  <a:gd name="T2" fmla="*/ 63 w 249"/>
                  <a:gd name="T3" fmla="*/ 0 h 57"/>
                  <a:gd name="T4" fmla="*/ 187 w 249"/>
                  <a:gd name="T5" fmla="*/ 0 h 57"/>
                  <a:gd name="T6" fmla="*/ 249 w 249"/>
                  <a:gd name="T7" fmla="*/ 57 h 57"/>
                  <a:gd name="T8" fmla="*/ 187 w 249"/>
                  <a:gd name="T9" fmla="*/ 57 h 57"/>
                  <a:gd name="T10" fmla="*/ 156 w 249"/>
                  <a:gd name="T11" fmla="*/ 29 h 57"/>
                  <a:gd name="T12" fmla="*/ 93 w 249"/>
                  <a:gd name="T13" fmla="*/ 29 h 57"/>
                  <a:gd name="T14" fmla="*/ 63 w 249"/>
                  <a:gd name="T15" fmla="*/ 57 h 57"/>
                  <a:gd name="T16" fmla="*/ 0 w 249"/>
                  <a:gd name="T17" fmla="*/ 57 h 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9"/>
                  <a:gd name="T28" fmla="*/ 0 h 57"/>
                  <a:gd name="T29" fmla="*/ 249 w 249"/>
                  <a:gd name="T30" fmla="*/ 57 h 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9" h="57">
                    <a:moveTo>
                      <a:pt x="0" y="57"/>
                    </a:moveTo>
                    <a:lnTo>
                      <a:pt x="63" y="0"/>
                    </a:lnTo>
                    <a:lnTo>
                      <a:pt x="187" y="0"/>
                    </a:lnTo>
                    <a:lnTo>
                      <a:pt x="249" y="57"/>
                    </a:lnTo>
                    <a:lnTo>
                      <a:pt x="187" y="57"/>
                    </a:lnTo>
                    <a:lnTo>
                      <a:pt x="156" y="29"/>
                    </a:lnTo>
                    <a:lnTo>
                      <a:pt x="93" y="29"/>
                    </a:lnTo>
                    <a:lnTo>
                      <a:pt x="63" y="57"/>
                    </a:lnTo>
                    <a:lnTo>
                      <a:pt x="0" y="57"/>
                    </a:lnTo>
                    <a:close/>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411" name="Group 338"/>
            <p:cNvGrpSpPr>
              <a:grpSpLocks/>
            </p:cNvGrpSpPr>
            <p:nvPr/>
          </p:nvGrpSpPr>
          <p:grpSpPr bwMode="auto">
            <a:xfrm>
              <a:off x="2741" y="2035"/>
              <a:ext cx="97" cy="85"/>
              <a:chOff x="2741" y="2035"/>
              <a:chExt cx="97" cy="85"/>
            </a:xfrm>
          </p:grpSpPr>
          <p:sp>
            <p:nvSpPr>
              <p:cNvPr id="56445" name="Freeform 336"/>
              <p:cNvSpPr>
                <a:spLocks/>
              </p:cNvSpPr>
              <p:nvPr/>
            </p:nvSpPr>
            <p:spPr bwMode="auto">
              <a:xfrm>
                <a:off x="2741" y="2035"/>
                <a:ext cx="97" cy="85"/>
              </a:xfrm>
              <a:custGeom>
                <a:avLst/>
                <a:gdLst>
                  <a:gd name="T0" fmla="*/ 0 w 801"/>
                  <a:gd name="T1" fmla="*/ 0 h 704"/>
                  <a:gd name="T2" fmla="*/ 0 w 801"/>
                  <a:gd name="T3" fmla="*/ 0 h 704"/>
                  <a:gd name="T4" fmla="*/ 0 w 801"/>
                  <a:gd name="T5" fmla="*/ 0 h 704"/>
                  <a:gd name="T6" fmla="*/ 0 w 801"/>
                  <a:gd name="T7" fmla="*/ 0 h 704"/>
                  <a:gd name="T8" fmla="*/ 0 w 801"/>
                  <a:gd name="T9" fmla="*/ 0 h 704"/>
                  <a:gd name="T10" fmla="*/ 0 60000 65536"/>
                  <a:gd name="T11" fmla="*/ 0 60000 65536"/>
                  <a:gd name="T12" fmla="*/ 0 60000 65536"/>
                  <a:gd name="T13" fmla="*/ 0 60000 65536"/>
                  <a:gd name="T14" fmla="*/ 0 60000 65536"/>
                  <a:gd name="T15" fmla="*/ 0 w 801"/>
                  <a:gd name="T16" fmla="*/ 0 h 704"/>
                  <a:gd name="T17" fmla="*/ 801 w 801"/>
                  <a:gd name="T18" fmla="*/ 704 h 704"/>
                </a:gdLst>
                <a:ahLst/>
                <a:cxnLst>
                  <a:cxn ang="T10">
                    <a:pos x="T0" y="T1"/>
                  </a:cxn>
                  <a:cxn ang="T11">
                    <a:pos x="T2" y="T3"/>
                  </a:cxn>
                  <a:cxn ang="T12">
                    <a:pos x="T4" y="T5"/>
                  </a:cxn>
                  <a:cxn ang="T13">
                    <a:pos x="T6" y="T7"/>
                  </a:cxn>
                  <a:cxn ang="T14">
                    <a:pos x="T8" y="T9"/>
                  </a:cxn>
                </a:cxnLst>
                <a:rect l="T15" t="T16" r="T17" b="T18"/>
                <a:pathLst>
                  <a:path w="801" h="704">
                    <a:moveTo>
                      <a:pt x="417" y="11"/>
                    </a:moveTo>
                    <a:cubicBezTo>
                      <a:pt x="633" y="22"/>
                      <a:pt x="801" y="183"/>
                      <a:pt x="791" y="371"/>
                    </a:cubicBezTo>
                    <a:cubicBezTo>
                      <a:pt x="782" y="560"/>
                      <a:pt x="599" y="704"/>
                      <a:pt x="383" y="693"/>
                    </a:cubicBezTo>
                    <a:cubicBezTo>
                      <a:pt x="167" y="683"/>
                      <a:pt x="0" y="521"/>
                      <a:pt x="9" y="333"/>
                    </a:cubicBezTo>
                    <a:cubicBezTo>
                      <a:pt x="18" y="144"/>
                      <a:pt x="201" y="0"/>
                      <a:pt x="417" y="11"/>
                    </a:cubicBezTo>
                  </a:path>
                </a:pathLst>
              </a:custGeom>
              <a:solidFill>
                <a:srgbClr val="606060"/>
              </a:solidFill>
              <a:ln w="0">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446" name="Freeform 337"/>
              <p:cNvSpPr>
                <a:spLocks/>
              </p:cNvSpPr>
              <p:nvPr/>
            </p:nvSpPr>
            <p:spPr bwMode="auto">
              <a:xfrm>
                <a:off x="2741" y="2035"/>
                <a:ext cx="97" cy="85"/>
              </a:xfrm>
              <a:custGeom>
                <a:avLst/>
                <a:gdLst>
                  <a:gd name="T0" fmla="*/ 50 w 97"/>
                  <a:gd name="T1" fmla="*/ 2 h 85"/>
                  <a:gd name="T2" fmla="*/ 95 w 97"/>
                  <a:gd name="T3" fmla="*/ 45 h 85"/>
                  <a:gd name="T4" fmla="*/ 46 w 97"/>
                  <a:gd name="T5" fmla="*/ 83 h 85"/>
                  <a:gd name="T6" fmla="*/ 1 w 97"/>
                  <a:gd name="T7" fmla="*/ 40 h 85"/>
                  <a:gd name="T8" fmla="*/ 50 w 97"/>
                  <a:gd name="T9" fmla="*/ 2 h 85"/>
                  <a:gd name="T10" fmla="*/ 0 60000 65536"/>
                  <a:gd name="T11" fmla="*/ 0 60000 65536"/>
                  <a:gd name="T12" fmla="*/ 0 60000 65536"/>
                  <a:gd name="T13" fmla="*/ 0 60000 65536"/>
                  <a:gd name="T14" fmla="*/ 0 60000 65536"/>
                  <a:gd name="T15" fmla="*/ 0 w 97"/>
                  <a:gd name="T16" fmla="*/ 0 h 85"/>
                  <a:gd name="T17" fmla="*/ 97 w 97"/>
                  <a:gd name="T18" fmla="*/ 85 h 85"/>
                </a:gdLst>
                <a:ahLst/>
                <a:cxnLst>
                  <a:cxn ang="T10">
                    <a:pos x="T0" y="T1"/>
                  </a:cxn>
                  <a:cxn ang="T11">
                    <a:pos x="T2" y="T3"/>
                  </a:cxn>
                  <a:cxn ang="T12">
                    <a:pos x="T4" y="T5"/>
                  </a:cxn>
                  <a:cxn ang="T13">
                    <a:pos x="T6" y="T7"/>
                  </a:cxn>
                  <a:cxn ang="T14">
                    <a:pos x="T8" y="T9"/>
                  </a:cxn>
                </a:cxnLst>
                <a:rect l="T15" t="T16" r="T17" b="T18"/>
                <a:pathLst>
                  <a:path w="97" h="85">
                    <a:moveTo>
                      <a:pt x="50" y="2"/>
                    </a:moveTo>
                    <a:cubicBezTo>
                      <a:pt x="76" y="3"/>
                      <a:pt x="97" y="22"/>
                      <a:pt x="95" y="45"/>
                    </a:cubicBezTo>
                    <a:cubicBezTo>
                      <a:pt x="94" y="67"/>
                      <a:pt x="72" y="85"/>
                      <a:pt x="46" y="83"/>
                    </a:cubicBezTo>
                    <a:cubicBezTo>
                      <a:pt x="20" y="82"/>
                      <a:pt x="0" y="63"/>
                      <a:pt x="1" y="40"/>
                    </a:cubicBezTo>
                    <a:cubicBezTo>
                      <a:pt x="3" y="17"/>
                      <a:pt x="25" y="0"/>
                      <a:pt x="50" y="2"/>
                    </a:cubicBezTo>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412" name="Group 341"/>
            <p:cNvGrpSpPr>
              <a:grpSpLocks/>
            </p:cNvGrpSpPr>
            <p:nvPr/>
          </p:nvGrpSpPr>
          <p:grpSpPr bwMode="auto">
            <a:xfrm>
              <a:off x="2710" y="2071"/>
              <a:ext cx="128" cy="660"/>
              <a:chOff x="2710" y="2071"/>
              <a:chExt cx="128" cy="660"/>
            </a:xfrm>
          </p:grpSpPr>
          <p:sp>
            <p:nvSpPr>
              <p:cNvPr id="56443" name="Freeform 339"/>
              <p:cNvSpPr>
                <a:spLocks/>
              </p:cNvSpPr>
              <p:nvPr/>
            </p:nvSpPr>
            <p:spPr bwMode="auto">
              <a:xfrm>
                <a:off x="2710" y="2071"/>
                <a:ext cx="128" cy="660"/>
              </a:xfrm>
              <a:custGeom>
                <a:avLst/>
                <a:gdLst>
                  <a:gd name="T0" fmla="*/ 128 w 128"/>
                  <a:gd name="T1" fmla="*/ 5 h 660"/>
                  <a:gd name="T2" fmla="*/ 96 w 128"/>
                  <a:gd name="T3" fmla="*/ 660 h 660"/>
                  <a:gd name="T4" fmla="*/ 0 w 128"/>
                  <a:gd name="T5" fmla="*/ 656 h 660"/>
                  <a:gd name="T6" fmla="*/ 33 w 128"/>
                  <a:gd name="T7" fmla="*/ 0 h 660"/>
                  <a:gd name="T8" fmla="*/ 128 w 128"/>
                  <a:gd name="T9" fmla="*/ 5 h 660"/>
                  <a:gd name="T10" fmla="*/ 0 60000 65536"/>
                  <a:gd name="T11" fmla="*/ 0 60000 65536"/>
                  <a:gd name="T12" fmla="*/ 0 60000 65536"/>
                  <a:gd name="T13" fmla="*/ 0 60000 65536"/>
                  <a:gd name="T14" fmla="*/ 0 60000 65536"/>
                  <a:gd name="T15" fmla="*/ 0 w 128"/>
                  <a:gd name="T16" fmla="*/ 0 h 660"/>
                  <a:gd name="T17" fmla="*/ 128 w 128"/>
                  <a:gd name="T18" fmla="*/ 660 h 660"/>
                </a:gdLst>
                <a:ahLst/>
                <a:cxnLst>
                  <a:cxn ang="T10">
                    <a:pos x="T0" y="T1"/>
                  </a:cxn>
                  <a:cxn ang="T11">
                    <a:pos x="T2" y="T3"/>
                  </a:cxn>
                  <a:cxn ang="T12">
                    <a:pos x="T4" y="T5"/>
                  </a:cxn>
                  <a:cxn ang="T13">
                    <a:pos x="T6" y="T7"/>
                  </a:cxn>
                  <a:cxn ang="T14">
                    <a:pos x="T8" y="T9"/>
                  </a:cxn>
                </a:cxnLst>
                <a:rect l="T15" t="T16" r="T17" b="T18"/>
                <a:pathLst>
                  <a:path w="128" h="660">
                    <a:moveTo>
                      <a:pt x="128" y="5"/>
                    </a:moveTo>
                    <a:lnTo>
                      <a:pt x="96" y="660"/>
                    </a:lnTo>
                    <a:lnTo>
                      <a:pt x="0" y="656"/>
                    </a:lnTo>
                    <a:lnTo>
                      <a:pt x="33" y="0"/>
                    </a:lnTo>
                    <a:lnTo>
                      <a:pt x="128" y="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444" name="Freeform 340"/>
              <p:cNvSpPr>
                <a:spLocks/>
              </p:cNvSpPr>
              <p:nvPr/>
            </p:nvSpPr>
            <p:spPr bwMode="auto">
              <a:xfrm>
                <a:off x="2710" y="2071"/>
                <a:ext cx="128" cy="660"/>
              </a:xfrm>
              <a:custGeom>
                <a:avLst/>
                <a:gdLst>
                  <a:gd name="T0" fmla="*/ 128 w 128"/>
                  <a:gd name="T1" fmla="*/ 5 h 660"/>
                  <a:gd name="T2" fmla="*/ 96 w 128"/>
                  <a:gd name="T3" fmla="*/ 660 h 660"/>
                  <a:gd name="T4" fmla="*/ 0 w 128"/>
                  <a:gd name="T5" fmla="*/ 656 h 660"/>
                  <a:gd name="T6" fmla="*/ 33 w 128"/>
                  <a:gd name="T7" fmla="*/ 0 h 660"/>
                  <a:gd name="T8" fmla="*/ 128 w 128"/>
                  <a:gd name="T9" fmla="*/ 5 h 660"/>
                  <a:gd name="T10" fmla="*/ 0 60000 65536"/>
                  <a:gd name="T11" fmla="*/ 0 60000 65536"/>
                  <a:gd name="T12" fmla="*/ 0 60000 65536"/>
                  <a:gd name="T13" fmla="*/ 0 60000 65536"/>
                  <a:gd name="T14" fmla="*/ 0 60000 65536"/>
                  <a:gd name="T15" fmla="*/ 0 w 128"/>
                  <a:gd name="T16" fmla="*/ 0 h 660"/>
                  <a:gd name="T17" fmla="*/ 128 w 128"/>
                  <a:gd name="T18" fmla="*/ 660 h 660"/>
                </a:gdLst>
                <a:ahLst/>
                <a:cxnLst>
                  <a:cxn ang="T10">
                    <a:pos x="T0" y="T1"/>
                  </a:cxn>
                  <a:cxn ang="T11">
                    <a:pos x="T2" y="T3"/>
                  </a:cxn>
                  <a:cxn ang="T12">
                    <a:pos x="T4" y="T5"/>
                  </a:cxn>
                  <a:cxn ang="T13">
                    <a:pos x="T6" y="T7"/>
                  </a:cxn>
                  <a:cxn ang="T14">
                    <a:pos x="T8" y="T9"/>
                  </a:cxn>
                </a:cxnLst>
                <a:rect l="T15" t="T16" r="T17" b="T18"/>
                <a:pathLst>
                  <a:path w="128" h="660">
                    <a:moveTo>
                      <a:pt x="128" y="5"/>
                    </a:moveTo>
                    <a:lnTo>
                      <a:pt x="96" y="660"/>
                    </a:lnTo>
                    <a:lnTo>
                      <a:pt x="0" y="656"/>
                    </a:lnTo>
                    <a:lnTo>
                      <a:pt x="33" y="0"/>
                    </a:lnTo>
                    <a:lnTo>
                      <a:pt x="128" y="5"/>
                    </a:lnTo>
                    <a:close/>
                  </a:path>
                </a:pathLst>
              </a:custGeom>
              <a:noFill/>
              <a:ln w="9525" cap="rnd">
                <a:solidFill>
                  <a:srgbClr val="C0C0C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413" name="Group 344"/>
            <p:cNvGrpSpPr>
              <a:grpSpLocks/>
            </p:cNvGrpSpPr>
            <p:nvPr/>
          </p:nvGrpSpPr>
          <p:grpSpPr bwMode="auto">
            <a:xfrm>
              <a:off x="2710" y="2683"/>
              <a:ext cx="96" cy="85"/>
              <a:chOff x="2710" y="2683"/>
              <a:chExt cx="96" cy="85"/>
            </a:xfrm>
          </p:grpSpPr>
          <p:sp>
            <p:nvSpPr>
              <p:cNvPr id="56441" name="Freeform 342"/>
              <p:cNvSpPr>
                <a:spLocks/>
              </p:cNvSpPr>
              <p:nvPr/>
            </p:nvSpPr>
            <p:spPr bwMode="auto">
              <a:xfrm>
                <a:off x="2710" y="2683"/>
                <a:ext cx="96" cy="85"/>
              </a:xfrm>
              <a:custGeom>
                <a:avLst/>
                <a:gdLst>
                  <a:gd name="T0" fmla="*/ 0 w 801"/>
                  <a:gd name="T1" fmla="*/ 0 h 704"/>
                  <a:gd name="T2" fmla="*/ 0 w 801"/>
                  <a:gd name="T3" fmla="*/ 0 h 704"/>
                  <a:gd name="T4" fmla="*/ 0 w 801"/>
                  <a:gd name="T5" fmla="*/ 0 h 704"/>
                  <a:gd name="T6" fmla="*/ 0 w 801"/>
                  <a:gd name="T7" fmla="*/ 0 h 704"/>
                  <a:gd name="T8" fmla="*/ 0 w 801"/>
                  <a:gd name="T9" fmla="*/ 0 h 704"/>
                  <a:gd name="T10" fmla="*/ 0 60000 65536"/>
                  <a:gd name="T11" fmla="*/ 0 60000 65536"/>
                  <a:gd name="T12" fmla="*/ 0 60000 65536"/>
                  <a:gd name="T13" fmla="*/ 0 60000 65536"/>
                  <a:gd name="T14" fmla="*/ 0 60000 65536"/>
                  <a:gd name="T15" fmla="*/ 0 w 801"/>
                  <a:gd name="T16" fmla="*/ 0 h 704"/>
                  <a:gd name="T17" fmla="*/ 801 w 801"/>
                  <a:gd name="T18" fmla="*/ 704 h 704"/>
                </a:gdLst>
                <a:ahLst/>
                <a:cxnLst>
                  <a:cxn ang="T10">
                    <a:pos x="T0" y="T1"/>
                  </a:cxn>
                  <a:cxn ang="T11">
                    <a:pos x="T2" y="T3"/>
                  </a:cxn>
                  <a:cxn ang="T12">
                    <a:pos x="T4" y="T5"/>
                  </a:cxn>
                  <a:cxn ang="T13">
                    <a:pos x="T6" y="T7"/>
                  </a:cxn>
                  <a:cxn ang="T14">
                    <a:pos x="T8" y="T9"/>
                  </a:cxn>
                </a:cxnLst>
                <a:rect l="T15" t="T16" r="T17" b="T18"/>
                <a:pathLst>
                  <a:path w="801" h="704">
                    <a:moveTo>
                      <a:pt x="418" y="11"/>
                    </a:moveTo>
                    <a:cubicBezTo>
                      <a:pt x="634" y="22"/>
                      <a:pt x="801" y="183"/>
                      <a:pt x="792" y="371"/>
                    </a:cubicBezTo>
                    <a:cubicBezTo>
                      <a:pt x="783" y="560"/>
                      <a:pt x="600" y="704"/>
                      <a:pt x="384" y="693"/>
                    </a:cubicBezTo>
                    <a:cubicBezTo>
                      <a:pt x="168" y="683"/>
                      <a:pt x="0" y="521"/>
                      <a:pt x="10" y="333"/>
                    </a:cubicBezTo>
                    <a:cubicBezTo>
                      <a:pt x="19" y="144"/>
                      <a:pt x="202" y="0"/>
                      <a:pt x="418" y="11"/>
                    </a:cubicBezTo>
                  </a:path>
                </a:pathLst>
              </a:custGeom>
              <a:solidFill>
                <a:srgbClr val="606060"/>
              </a:solidFill>
              <a:ln w="0">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442" name="Freeform 343"/>
              <p:cNvSpPr>
                <a:spLocks/>
              </p:cNvSpPr>
              <p:nvPr/>
            </p:nvSpPr>
            <p:spPr bwMode="auto">
              <a:xfrm>
                <a:off x="2710" y="2683"/>
                <a:ext cx="96" cy="85"/>
              </a:xfrm>
              <a:custGeom>
                <a:avLst/>
                <a:gdLst>
                  <a:gd name="T0" fmla="*/ 50 w 96"/>
                  <a:gd name="T1" fmla="*/ 2 h 85"/>
                  <a:gd name="T2" fmla="*/ 95 w 96"/>
                  <a:gd name="T3" fmla="*/ 45 h 85"/>
                  <a:gd name="T4" fmla="*/ 46 w 96"/>
                  <a:gd name="T5" fmla="*/ 83 h 85"/>
                  <a:gd name="T6" fmla="*/ 2 w 96"/>
                  <a:gd name="T7" fmla="*/ 40 h 85"/>
                  <a:gd name="T8" fmla="*/ 50 w 96"/>
                  <a:gd name="T9" fmla="*/ 2 h 85"/>
                  <a:gd name="T10" fmla="*/ 0 60000 65536"/>
                  <a:gd name="T11" fmla="*/ 0 60000 65536"/>
                  <a:gd name="T12" fmla="*/ 0 60000 65536"/>
                  <a:gd name="T13" fmla="*/ 0 60000 65536"/>
                  <a:gd name="T14" fmla="*/ 0 60000 65536"/>
                  <a:gd name="T15" fmla="*/ 0 w 96"/>
                  <a:gd name="T16" fmla="*/ 0 h 85"/>
                  <a:gd name="T17" fmla="*/ 96 w 96"/>
                  <a:gd name="T18" fmla="*/ 85 h 85"/>
                </a:gdLst>
                <a:ahLst/>
                <a:cxnLst>
                  <a:cxn ang="T10">
                    <a:pos x="T0" y="T1"/>
                  </a:cxn>
                  <a:cxn ang="T11">
                    <a:pos x="T2" y="T3"/>
                  </a:cxn>
                  <a:cxn ang="T12">
                    <a:pos x="T4" y="T5"/>
                  </a:cxn>
                  <a:cxn ang="T13">
                    <a:pos x="T6" y="T7"/>
                  </a:cxn>
                  <a:cxn ang="T14">
                    <a:pos x="T8" y="T9"/>
                  </a:cxn>
                </a:cxnLst>
                <a:rect l="T15" t="T16" r="T17" b="T18"/>
                <a:pathLst>
                  <a:path w="96" h="85">
                    <a:moveTo>
                      <a:pt x="50" y="2"/>
                    </a:moveTo>
                    <a:cubicBezTo>
                      <a:pt x="76" y="3"/>
                      <a:pt x="96" y="22"/>
                      <a:pt x="95" y="45"/>
                    </a:cubicBezTo>
                    <a:cubicBezTo>
                      <a:pt x="94" y="67"/>
                      <a:pt x="72" y="85"/>
                      <a:pt x="46" y="83"/>
                    </a:cubicBezTo>
                    <a:cubicBezTo>
                      <a:pt x="20" y="82"/>
                      <a:pt x="0" y="63"/>
                      <a:pt x="2" y="40"/>
                    </a:cubicBezTo>
                    <a:cubicBezTo>
                      <a:pt x="3" y="17"/>
                      <a:pt x="25" y="0"/>
                      <a:pt x="50" y="2"/>
                    </a:cubicBezTo>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414" name="Group 347"/>
            <p:cNvGrpSpPr>
              <a:grpSpLocks/>
            </p:cNvGrpSpPr>
            <p:nvPr/>
          </p:nvGrpSpPr>
          <p:grpSpPr bwMode="auto">
            <a:xfrm>
              <a:off x="2741" y="2035"/>
              <a:ext cx="97" cy="85"/>
              <a:chOff x="2741" y="2035"/>
              <a:chExt cx="97" cy="85"/>
            </a:xfrm>
          </p:grpSpPr>
          <p:sp>
            <p:nvSpPr>
              <p:cNvPr id="56439" name="Freeform 345"/>
              <p:cNvSpPr>
                <a:spLocks/>
              </p:cNvSpPr>
              <p:nvPr/>
            </p:nvSpPr>
            <p:spPr bwMode="auto">
              <a:xfrm>
                <a:off x="2741" y="2035"/>
                <a:ext cx="97" cy="85"/>
              </a:xfrm>
              <a:custGeom>
                <a:avLst/>
                <a:gdLst>
                  <a:gd name="T0" fmla="*/ 0 w 801"/>
                  <a:gd name="T1" fmla="*/ 0 h 704"/>
                  <a:gd name="T2" fmla="*/ 0 w 801"/>
                  <a:gd name="T3" fmla="*/ 0 h 704"/>
                  <a:gd name="T4" fmla="*/ 0 w 801"/>
                  <a:gd name="T5" fmla="*/ 0 h 704"/>
                  <a:gd name="T6" fmla="*/ 0 w 801"/>
                  <a:gd name="T7" fmla="*/ 0 h 704"/>
                  <a:gd name="T8" fmla="*/ 0 w 801"/>
                  <a:gd name="T9" fmla="*/ 0 h 704"/>
                  <a:gd name="T10" fmla="*/ 0 60000 65536"/>
                  <a:gd name="T11" fmla="*/ 0 60000 65536"/>
                  <a:gd name="T12" fmla="*/ 0 60000 65536"/>
                  <a:gd name="T13" fmla="*/ 0 60000 65536"/>
                  <a:gd name="T14" fmla="*/ 0 60000 65536"/>
                  <a:gd name="T15" fmla="*/ 0 w 801"/>
                  <a:gd name="T16" fmla="*/ 0 h 704"/>
                  <a:gd name="T17" fmla="*/ 801 w 801"/>
                  <a:gd name="T18" fmla="*/ 704 h 704"/>
                </a:gdLst>
                <a:ahLst/>
                <a:cxnLst>
                  <a:cxn ang="T10">
                    <a:pos x="T0" y="T1"/>
                  </a:cxn>
                  <a:cxn ang="T11">
                    <a:pos x="T2" y="T3"/>
                  </a:cxn>
                  <a:cxn ang="T12">
                    <a:pos x="T4" y="T5"/>
                  </a:cxn>
                  <a:cxn ang="T13">
                    <a:pos x="T6" y="T7"/>
                  </a:cxn>
                  <a:cxn ang="T14">
                    <a:pos x="T8" y="T9"/>
                  </a:cxn>
                </a:cxnLst>
                <a:rect l="T15" t="T16" r="T17" b="T18"/>
                <a:pathLst>
                  <a:path w="801" h="704">
                    <a:moveTo>
                      <a:pt x="417" y="11"/>
                    </a:moveTo>
                    <a:cubicBezTo>
                      <a:pt x="633" y="22"/>
                      <a:pt x="801" y="183"/>
                      <a:pt x="791" y="371"/>
                    </a:cubicBezTo>
                    <a:cubicBezTo>
                      <a:pt x="782" y="560"/>
                      <a:pt x="599" y="704"/>
                      <a:pt x="383" y="693"/>
                    </a:cubicBezTo>
                    <a:cubicBezTo>
                      <a:pt x="167" y="683"/>
                      <a:pt x="0" y="521"/>
                      <a:pt x="9" y="333"/>
                    </a:cubicBezTo>
                    <a:cubicBezTo>
                      <a:pt x="18" y="144"/>
                      <a:pt x="201" y="0"/>
                      <a:pt x="417" y="11"/>
                    </a:cubicBezTo>
                  </a:path>
                </a:pathLst>
              </a:custGeom>
              <a:solidFill>
                <a:srgbClr val="606060"/>
              </a:solidFill>
              <a:ln w="0">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440" name="Freeform 346"/>
              <p:cNvSpPr>
                <a:spLocks/>
              </p:cNvSpPr>
              <p:nvPr/>
            </p:nvSpPr>
            <p:spPr bwMode="auto">
              <a:xfrm>
                <a:off x="2741" y="2035"/>
                <a:ext cx="97" cy="85"/>
              </a:xfrm>
              <a:custGeom>
                <a:avLst/>
                <a:gdLst>
                  <a:gd name="T0" fmla="*/ 50 w 97"/>
                  <a:gd name="T1" fmla="*/ 2 h 85"/>
                  <a:gd name="T2" fmla="*/ 95 w 97"/>
                  <a:gd name="T3" fmla="*/ 45 h 85"/>
                  <a:gd name="T4" fmla="*/ 46 w 97"/>
                  <a:gd name="T5" fmla="*/ 83 h 85"/>
                  <a:gd name="T6" fmla="*/ 1 w 97"/>
                  <a:gd name="T7" fmla="*/ 40 h 85"/>
                  <a:gd name="T8" fmla="*/ 50 w 97"/>
                  <a:gd name="T9" fmla="*/ 2 h 85"/>
                  <a:gd name="T10" fmla="*/ 0 60000 65536"/>
                  <a:gd name="T11" fmla="*/ 0 60000 65536"/>
                  <a:gd name="T12" fmla="*/ 0 60000 65536"/>
                  <a:gd name="T13" fmla="*/ 0 60000 65536"/>
                  <a:gd name="T14" fmla="*/ 0 60000 65536"/>
                  <a:gd name="T15" fmla="*/ 0 w 97"/>
                  <a:gd name="T16" fmla="*/ 0 h 85"/>
                  <a:gd name="T17" fmla="*/ 97 w 97"/>
                  <a:gd name="T18" fmla="*/ 85 h 85"/>
                </a:gdLst>
                <a:ahLst/>
                <a:cxnLst>
                  <a:cxn ang="T10">
                    <a:pos x="T0" y="T1"/>
                  </a:cxn>
                  <a:cxn ang="T11">
                    <a:pos x="T2" y="T3"/>
                  </a:cxn>
                  <a:cxn ang="T12">
                    <a:pos x="T4" y="T5"/>
                  </a:cxn>
                  <a:cxn ang="T13">
                    <a:pos x="T6" y="T7"/>
                  </a:cxn>
                  <a:cxn ang="T14">
                    <a:pos x="T8" y="T9"/>
                  </a:cxn>
                </a:cxnLst>
                <a:rect l="T15" t="T16" r="T17" b="T18"/>
                <a:pathLst>
                  <a:path w="97" h="85">
                    <a:moveTo>
                      <a:pt x="50" y="2"/>
                    </a:moveTo>
                    <a:cubicBezTo>
                      <a:pt x="76" y="3"/>
                      <a:pt x="97" y="22"/>
                      <a:pt x="95" y="45"/>
                    </a:cubicBezTo>
                    <a:cubicBezTo>
                      <a:pt x="94" y="67"/>
                      <a:pt x="72" y="85"/>
                      <a:pt x="46" y="83"/>
                    </a:cubicBezTo>
                    <a:cubicBezTo>
                      <a:pt x="20" y="82"/>
                      <a:pt x="0" y="63"/>
                      <a:pt x="1" y="40"/>
                    </a:cubicBezTo>
                    <a:cubicBezTo>
                      <a:pt x="3" y="17"/>
                      <a:pt x="25" y="0"/>
                      <a:pt x="50" y="2"/>
                    </a:cubicBezTo>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415" name="Group 350"/>
            <p:cNvGrpSpPr>
              <a:grpSpLocks/>
            </p:cNvGrpSpPr>
            <p:nvPr/>
          </p:nvGrpSpPr>
          <p:grpSpPr bwMode="auto">
            <a:xfrm>
              <a:off x="2710" y="2071"/>
              <a:ext cx="128" cy="660"/>
              <a:chOff x="2710" y="2071"/>
              <a:chExt cx="128" cy="660"/>
            </a:xfrm>
          </p:grpSpPr>
          <p:sp>
            <p:nvSpPr>
              <p:cNvPr id="56437" name="Freeform 348"/>
              <p:cNvSpPr>
                <a:spLocks/>
              </p:cNvSpPr>
              <p:nvPr/>
            </p:nvSpPr>
            <p:spPr bwMode="auto">
              <a:xfrm>
                <a:off x="2710" y="2071"/>
                <a:ext cx="128" cy="660"/>
              </a:xfrm>
              <a:custGeom>
                <a:avLst/>
                <a:gdLst>
                  <a:gd name="T0" fmla="*/ 128 w 128"/>
                  <a:gd name="T1" fmla="*/ 5 h 660"/>
                  <a:gd name="T2" fmla="*/ 96 w 128"/>
                  <a:gd name="T3" fmla="*/ 660 h 660"/>
                  <a:gd name="T4" fmla="*/ 0 w 128"/>
                  <a:gd name="T5" fmla="*/ 656 h 660"/>
                  <a:gd name="T6" fmla="*/ 33 w 128"/>
                  <a:gd name="T7" fmla="*/ 0 h 660"/>
                  <a:gd name="T8" fmla="*/ 128 w 128"/>
                  <a:gd name="T9" fmla="*/ 5 h 660"/>
                  <a:gd name="T10" fmla="*/ 0 60000 65536"/>
                  <a:gd name="T11" fmla="*/ 0 60000 65536"/>
                  <a:gd name="T12" fmla="*/ 0 60000 65536"/>
                  <a:gd name="T13" fmla="*/ 0 60000 65536"/>
                  <a:gd name="T14" fmla="*/ 0 60000 65536"/>
                  <a:gd name="T15" fmla="*/ 0 w 128"/>
                  <a:gd name="T16" fmla="*/ 0 h 660"/>
                  <a:gd name="T17" fmla="*/ 128 w 128"/>
                  <a:gd name="T18" fmla="*/ 660 h 660"/>
                </a:gdLst>
                <a:ahLst/>
                <a:cxnLst>
                  <a:cxn ang="T10">
                    <a:pos x="T0" y="T1"/>
                  </a:cxn>
                  <a:cxn ang="T11">
                    <a:pos x="T2" y="T3"/>
                  </a:cxn>
                  <a:cxn ang="T12">
                    <a:pos x="T4" y="T5"/>
                  </a:cxn>
                  <a:cxn ang="T13">
                    <a:pos x="T6" y="T7"/>
                  </a:cxn>
                  <a:cxn ang="T14">
                    <a:pos x="T8" y="T9"/>
                  </a:cxn>
                </a:cxnLst>
                <a:rect l="T15" t="T16" r="T17" b="T18"/>
                <a:pathLst>
                  <a:path w="128" h="660">
                    <a:moveTo>
                      <a:pt x="128" y="5"/>
                    </a:moveTo>
                    <a:lnTo>
                      <a:pt x="96" y="660"/>
                    </a:lnTo>
                    <a:lnTo>
                      <a:pt x="0" y="656"/>
                    </a:lnTo>
                    <a:lnTo>
                      <a:pt x="33" y="0"/>
                    </a:lnTo>
                    <a:lnTo>
                      <a:pt x="128" y="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438" name="Freeform 349"/>
              <p:cNvSpPr>
                <a:spLocks/>
              </p:cNvSpPr>
              <p:nvPr/>
            </p:nvSpPr>
            <p:spPr bwMode="auto">
              <a:xfrm>
                <a:off x="2710" y="2071"/>
                <a:ext cx="128" cy="660"/>
              </a:xfrm>
              <a:custGeom>
                <a:avLst/>
                <a:gdLst>
                  <a:gd name="T0" fmla="*/ 128 w 128"/>
                  <a:gd name="T1" fmla="*/ 5 h 660"/>
                  <a:gd name="T2" fmla="*/ 96 w 128"/>
                  <a:gd name="T3" fmla="*/ 660 h 660"/>
                  <a:gd name="T4" fmla="*/ 0 w 128"/>
                  <a:gd name="T5" fmla="*/ 656 h 660"/>
                  <a:gd name="T6" fmla="*/ 33 w 128"/>
                  <a:gd name="T7" fmla="*/ 0 h 660"/>
                  <a:gd name="T8" fmla="*/ 128 w 128"/>
                  <a:gd name="T9" fmla="*/ 5 h 660"/>
                  <a:gd name="T10" fmla="*/ 0 60000 65536"/>
                  <a:gd name="T11" fmla="*/ 0 60000 65536"/>
                  <a:gd name="T12" fmla="*/ 0 60000 65536"/>
                  <a:gd name="T13" fmla="*/ 0 60000 65536"/>
                  <a:gd name="T14" fmla="*/ 0 60000 65536"/>
                  <a:gd name="T15" fmla="*/ 0 w 128"/>
                  <a:gd name="T16" fmla="*/ 0 h 660"/>
                  <a:gd name="T17" fmla="*/ 128 w 128"/>
                  <a:gd name="T18" fmla="*/ 660 h 660"/>
                </a:gdLst>
                <a:ahLst/>
                <a:cxnLst>
                  <a:cxn ang="T10">
                    <a:pos x="T0" y="T1"/>
                  </a:cxn>
                  <a:cxn ang="T11">
                    <a:pos x="T2" y="T3"/>
                  </a:cxn>
                  <a:cxn ang="T12">
                    <a:pos x="T4" y="T5"/>
                  </a:cxn>
                  <a:cxn ang="T13">
                    <a:pos x="T6" y="T7"/>
                  </a:cxn>
                  <a:cxn ang="T14">
                    <a:pos x="T8" y="T9"/>
                  </a:cxn>
                </a:cxnLst>
                <a:rect l="T15" t="T16" r="T17" b="T18"/>
                <a:pathLst>
                  <a:path w="128" h="660">
                    <a:moveTo>
                      <a:pt x="128" y="5"/>
                    </a:moveTo>
                    <a:lnTo>
                      <a:pt x="96" y="660"/>
                    </a:lnTo>
                    <a:lnTo>
                      <a:pt x="0" y="656"/>
                    </a:lnTo>
                    <a:lnTo>
                      <a:pt x="33" y="0"/>
                    </a:lnTo>
                    <a:lnTo>
                      <a:pt x="128" y="5"/>
                    </a:lnTo>
                    <a:close/>
                  </a:path>
                </a:pathLst>
              </a:custGeom>
              <a:noFill/>
              <a:ln w="9525" cap="rnd">
                <a:solidFill>
                  <a:srgbClr val="C0C0C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416" name="Group 353"/>
            <p:cNvGrpSpPr>
              <a:grpSpLocks/>
            </p:cNvGrpSpPr>
            <p:nvPr/>
          </p:nvGrpSpPr>
          <p:grpSpPr bwMode="auto">
            <a:xfrm>
              <a:off x="2710" y="2683"/>
              <a:ext cx="96" cy="85"/>
              <a:chOff x="2710" y="2683"/>
              <a:chExt cx="96" cy="85"/>
            </a:xfrm>
          </p:grpSpPr>
          <p:sp>
            <p:nvSpPr>
              <p:cNvPr id="56435" name="Freeform 351"/>
              <p:cNvSpPr>
                <a:spLocks/>
              </p:cNvSpPr>
              <p:nvPr/>
            </p:nvSpPr>
            <p:spPr bwMode="auto">
              <a:xfrm>
                <a:off x="2710" y="2683"/>
                <a:ext cx="96" cy="85"/>
              </a:xfrm>
              <a:custGeom>
                <a:avLst/>
                <a:gdLst>
                  <a:gd name="T0" fmla="*/ 0 w 801"/>
                  <a:gd name="T1" fmla="*/ 0 h 704"/>
                  <a:gd name="T2" fmla="*/ 0 w 801"/>
                  <a:gd name="T3" fmla="*/ 0 h 704"/>
                  <a:gd name="T4" fmla="*/ 0 w 801"/>
                  <a:gd name="T5" fmla="*/ 0 h 704"/>
                  <a:gd name="T6" fmla="*/ 0 w 801"/>
                  <a:gd name="T7" fmla="*/ 0 h 704"/>
                  <a:gd name="T8" fmla="*/ 0 w 801"/>
                  <a:gd name="T9" fmla="*/ 0 h 704"/>
                  <a:gd name="T10" fmla="*/ 0 60000 65536"/>
                  <a:gd name="T11" fmla="*/ 0 60000 65536"/>
                  <a:gd name="T12" fmla="*/ 0 60000 65536"/>
                  <a:gd name="T13" fmla="*/ 0 60000 65536"/>
                  <a:gd name="T14" fmla="*/ 0 60000 65536"/>
                  <a:gd name="T15" fmla="*/ 0 w 801"/>
                  <a:gd name="T16" fmla="*/ 0 h 704"/>
                  <a:gd name="T17" fmla="*/ 801 w 801"/>
                  <a:gd name="T18" fmla="*/ 704 h 704"/>
                </a:gdLst>
                <a:ahLst/>
                <a:cxnLst>
                  <a:cxn ang="T10">
                    <a:pos x="T0" y="T1"/>
                  </a:cxn>
                  <a:cxn ang="T11">
                    <a:pos x="T2" y="T3"/>
                  </a:cxn>
                  <a:cxn ang="T12">
                    <a:pos x="T4" y="T5"/>
                  </a:cxn>
                  <a:cxn ang="T13">
                    <a:pos x="T6" y="T7"/>
                  </a:cxn>
                  <a:cxn ang="T14">
                    <a:pos x="T8" y="T9"/>
                  </a:cxn>
                </a:cxnLst>
                <a:rect l="T15" t="T16" r="T17" b="T18"/>
                <a:pathLst>
                  <a:path w="801" h="704">
                    <a:moveTo>
                      <a:pt x="418" y="11"/>
                    </a:moveTo>
                    <a:cubicBezTo>
                      <a:pt x="634" y="22"/>
                      <a:pt x="801" y="183"/>
                      <a:pt x="792" y="371"/>
                    </a:cubicBezTo>
                    <a:cubicBezTo>
                      <a:pt x="783" y="560"/>
                      <a:pt x="600" y="704"/>
                      <a:pt x="384" y="693"/>
                    </a:cubicBezTo>
                    <a:cubicBezTo>
                      <a:pt x="168" y="683"/>
                      <a:pt x="0" y="521"/>
                      <a:pt x="10" y="333"/>
                    </a:cubicBezTo>
                    <a:cubicBezTo>
                      <a:pt x="19" y="144"/>
                      <a:pt x="202" y="0"/>
                      <a:pt x="418" y="11"/>
                    </a:cubicBezTo>
                  </a:path>
                </a:pathLst>
              </a:custGeom>
              <a:solidFill>
                <a:srgbClr val="606060"/>
              </a:solidFill>
              <a:ln w="0">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436" name="Freeform 352"/>
              <p:cNvSpPr>
                <a:spLocks/>
              </p:cNvSpPr>
              <p:nvPr/>
            </p:nvSpPr>
            <p:spPr bwMode="auto">
              <a:xfrm>
                <a:off x="2710" y="2683"/>
                <a:ext cx="96" cy="85"/>
              </a:xfrm>
              <a:custGeom>
                <a:avLst/>
                <a:gdLst>
                  <a:gd name="T0" fmla="*/ 50 w 96"/>
                  <a:gd name="T1" fmla="*/ 2 h 85"/>
                  <a:gd name="T2" fmla="*/ 95 w 96"/>
                  <a:gd name="T3" fmla="*/ 45 h 85"/>
                  <a:gd name="T4" fmla="*/ 46 w 96"/>
                  <a:gd name="T5" fmla="*/ 83 h 85"/>
                  <a:gd name="T6" fmla="*/ 2 w 96"/>
                  <a:gd name="T7" fmla="*/ 40 h 85"/>
                  <a:gd name="T8" fmla="*/ 50 w 96"/>
                  <a:gd name="T9" fmla="*/ 2 h 85"/>
                  <a:gd name="T10" fmla="*/ 0 60000 65536"/>
                  <a:gd name="T11" fmla="*/ 0 60000 65536"/>
                  <a:gd name="T12" fmla="*/ 0 60000 65536"/>
                  <a:gd name="T13" fmla="*/ 0 60000 65536"/>
                  <a:gd name="T14" fmla="*/ 0 60000 65536"/>
                  <a:gd name="T15" fmla="*/ 0 w 96"/>
                  <a:gd name="T16" fmla="*/ 0 h 85"/>
                  <a:gd name="T17" fmla="*/ 96 w 96"/>
                  <a:gd name="T18" fmla="*/ 85 h 85"/>
                </a:gdLst>
                <a:ahLst/>
                <a:cxnLst>
                  <a:cxn ang="T10">
                    <a:pos x="T0" y="T1"/>
                  </a:cxn>
                  <a:cxn ang="T11">
                    <a:pos x="T2" y="T3"/>
                  </a:cxn>
                  <a:cxn ang="T12">
                    <a:pos x="T4" y="T5"/>
                  </a:cxn>
                  <a:cxn ang="T13">
                    <a:pos x="T6" y="T7"/>
                  </a:cxn>
                  <a:cxn ang="T14">
                    <a:pos x="T8" y="T9"/>
                  </a:cxn>
                </a:cxnLst>
                <a:rect l="T15" t="T16" r="T17" b="T18"/>
                <a:pathLst>
                  <a:path w="96" h="85">
                    <a:moveTo>
                      <a:pt x="50" y="2"/>
                    </a:moveTo>
                    <a:cubicBezTo>
                      <a:pt x="76" y="3"/>
                      <a:pt x="96" y="22"/>
                      <a:pt x="95" y="45"/>
                    </a:cubicBezTo>
                    <a:cubicBezTo>
                      <a:pt x="94" y="67"/>
                      <a:pt x="72" y="85"/>
                      <a:pt x="46" y="83"/>
                    </a:cubicBezTo>
                    <a:cubicBezTo>
                      <a:pt x="20" y="82"/>
                      <a:pt x="0" y="63"/>
                      <a:pt x="2" y="40"/>
                    </a:cubicBezTo>
                    <a:cubicBezTo>
                      <a:pt x="3" y="17"/>
                      <a:pt x="25" y="0"/>
                      <a:pt x="50" y="2"/>
                    </a:cubicBezTo>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417" name="Group 356"/>
            <p:cNvGrpSpPr>
              <a:grpSpLocks/>
            </p:cNvGrpSpPr>
            <p:nvPr/>
          </p:nvGrpSpPr>
          <p:grpSpPr bwMode="auto">
            <a:xfrm>
              <a:off x="2595" y="2070"/>
              <a:ext cx="96" cy="83"/>
              <a:chOff x="2595" y="2070"/>
              <a:chExt cx="96" cy="83"/>
            </a:xfrm>
          </p:grpSpPr>
          <p:sp>
            <p:nvSpPr>
              <p:cNvPr id="56433" name="Freeform 354"/>
              <p:cNvSpPr>
                <a:spLocks/>
              </p:cNvSpPr>
              <p:nvPr/>
            </p:nvSpPr>
            <p:spPr bwMode="auto">
              <a:xfrm>
                <a:off x="2595" y="2070"/>
                <a:ext cx="96" cy="83"/>
              </a:xfrm>
              <a:custGeom>
                <a:avLst/>
                <a:gdLst>
                  <a:gd name="T0" fmla="*/ 0 w 806"/>
                  <a:gd name="T1" fmla="*/ 0 h 699"/>
                  <a:gd name="T2" fmla="*/ 0 w 806"/>
                  <a:gd name="T3" fmla="*/ 0 h 699"/>
                  <a:gd name="T4" fmla="*/ 0 w 806"/>
                  <a:gd name="T5" fmla="*/ 0 h 699"/>
                  <a:gd name="T6" fmla="*/ 0 w 806"/>
                  <a:gd name="T7" fmla="*/ 0 h 699"/>
                  <a:gd name="T8" fmla="*/ 0 w 806"/>
                  <a:gd name="T9" fmla="*/ 0 h 699"/>
                  <a:gd name="T10" fmla="*/ 0 60000 65536"/>
                  <a:gd name="T11" fmla="*/ 0 60000 65536"/>
                  <a:gd name="T12" fmla="*/ 0 60000 65536"/>
                  <a:gd name="T13" fmla="*/ 0 60000 65536"/>
                  <a:gd name="T14" fmla="*/ 0 60000 65536"/>
                  <a:gd name="T15" fmla="*/ 0 w 806"/>
                  <a:gd name="T16" fmla="*/ 0 h 699"/>
                  <a:gd name="T17" fmla="*/ 806 w 806"/>
                  <a:gd name="T18" fmla="*/ 699 h 699"/>
                </a:gdLst>
                <a:ahLst/>
                <a:cxnLst>
                  <a:cxn ang="T10">
                    <a:pos x="T0" y="T1"/>
                  </a:cxn>
                  <a:cxn ang="T11">
                    <a:pos x="T2" y="T3"/>
                  </a:cxn>
                  <a:cxn ang="T12">
                    <a:pos x="T4" y="T5"/>
                  </a:cxn>
                  <a:cxn ang="T13">
                    <a:pos x="T6" y="T7"/>
                  </a:cxn>
                  <a:cxn ang="T14">
                    <a:pos x="T8" y="T9"/>
                  </a:cxn>
                </a:cxnLst>
                <a:rect l="T15" t="T16" r="T17" b="T18"/>
                <a:pathLst>
                  <a:path w="806" h="699">
                    <a:moveTo>
                      <a:pt x="417" y="8"/>
                    </a:moveTo>
                    <a:cubicBezTo>
                      <a:pt x="635" y="17"/>
                      <a:pt x="806" y="176"/>
                      <a:pt x="799" y="365"/>
                    </a:cubicBezTo>
                    <a:cubicBezTo>
                      <a:pt x="792" y="553"/>
                      <a:pt x="608" y="699"/>
                      <a:pt x="390" y="691"/>
                    </a:cubicBezTo>
                    <a:cubicBezTo>
                      <a:pt x="172" y="682"/>
                      <a:pt x="0" y="523"/>
                      <a:pt x="8" y="334"/>
                    </a:cubicBezTo>
                    <a:cubicBezTo>
                      <a:pt x="15" y="146"/>
                      <a:pt x="198" y="0"/>
                      <a:pt x="417" y="8"/>
                    </a:cubicBezTo>
                  </a:path>
                </a:pathLst>
              </a:custGeom>
              <a:solidFill>
                <a:srgbClr val="606060"/>
              </a:solidFill>
              <a:ln w="0">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434" name="Freeform 355"/>
              <p:cNvSpPr>
                <a:spLocks/>
              </p:cNvSpPr>
              <p:nvPr/>
            </p:nvSpPr>
            <p:spPr bwMode="auto">
              <a:xfrm>
                <a:off x="2595" y="2070"/>
                <a:ext cx="96" cy="83"/>
              </a:xfrm>
              <a:custGeom>
                <a:avLst/>
                <a:gdLst>
                  <a:gd name="T0" fmla="*/ 50 w 96"/>
                  <a:gd name="T1" fmla="*/ 0 h 83"/>
                  <a:gd name="T2" fmla="*/ 95 w 96"/>
                  <a:gd name="T3" fmla="*/ 43 h 83"/>
                  <a:gd name="T4" fmla="*/ 46 w 96"/>
                  <a:gd name="T5" fmla="*/ 82 h 83"/>
                  <a:gd name="T6" fmla="*/ 0 w 96"/>
                  <a:gd name="T7" fmla="*/ 40 h 83"/>
                  <a:gd name="T8" fmla="*/ 50 w 96"/>
                  <a:gd name="T9" fmla="*/ 0 h 83"/>
                  <a:gd name="T10" fmla="*/ 0 60000 65536"/>
                  <a:gd name="T11" fmla="*/ 0 60000 65536"/>
                  <a:gd name="T12" fmla="*/ 0 60000 65536"/>
                  <a:gd name="T13" fmla="*/ 0 60000 65536"/>
                  <a:gd name="T14" fmla="*/ 0 60000 65536"/>
                  <a:gd name="T15" fmla="*/ 0 w 96"/>
                  <a:gd name="T16" fmla="*/ 0 h 83"/>
                  <a:gd name="T17" fmla="*/ 96 w 96"/>
                  <a:gd name="T18" fmla="*/ 83 h 83"/>
                </a:gdLst>
                <a:ahLst/>
                <a:cxnLst>
                  <a:cxn ang="T10">
                    <a:pos x="T0" y="T1"/>
                  </a:cxn>
                  <a:cxn ang="T11">
                    <a:pos x="T2" y="T3"/>
                  </a:cxn>
                  <a:cxn ang="T12">
                    <a:pos x="T4" y="T5"/>
                  </a:cxn>
                  <a:cxn ang="T13">
                    <a:pos x="T6" y="T7"/>
                  </a:cxn>
                  <a:cxn ang="T14">
                    <a:pos x="T8" y="T9"/>
                  </a:cxn>
                </a:cxnLst>
                <a:rect l="T15" t="T16" r="T17" b="T18"/>
                <a:pathLst>
                  <a:path w="96" h="83">
                    <a:moveTo>
                      <a:pt x="50" y="0"/>
                    </a:moveTo>
                    <a:cubicBezTo>
                      <a:pt x="76" y="2"/>
                      <a:pt x="96" y="21"/>
                      <a:pt x="95" y="43"/>
                    </a:cubicBezTo>
                    <a:cubicBezTo>
                      <a:pt x="95" y="66"/>
                      <a:pt x="72" y="83"/>
                      <a:pt x="46" y="82"/>
                    </a:cubicBezTo>
                    <a:cubicBezTo>
                      <a:pt x="20" y="81"/>
                      <a:pt x="0" y="62"/>
                      <a:pt x="0" y="40"/>
                    </a:cubicBezTo>
                    <a:cubicBezTo>
                      <a:pt x="1" y="17"/>
                      <a:pt x="23" y="0"/>
                      <a:pt x="50" y="0"/>
                    </a:cubicBezTo>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418" name="Group 359"/>
            <p:cNvGrpSpPr>
              <a:grpSpLocks/>
            </p:cNvGrpSpPr>
            <p:nvPr/>
          </p:nvGrpSpPr>
          <p:grpSpPr bwMode="auto">
            <a:xfrm>
              <a:off x="2570" y="2105"/>
              <a:ext cx="122" cy="660"/>
              <a:chOff x="2570" y="2105"/>
              <a:chExt cx="122" cy="660"/>
            </a:xfrm>
          </p:grpSpPr>
          <p:sp>
            <p:nvSpPr>
              <p:cNvPr id="56431" name="Freeform 357"/>
              <p:cNvSpPr>
                <a:spLocks/>
              </p:cNvSpPr>
              <p:nvPr/>
            </p:nvSpPr>
            <p:spPr bwMode="auto">
              <a:xfrm>
                <a:off x="2570" y="2105"/>
                <a:ext cx="122" cy="660"/>
              </a:xfrm>
              <a:custGeom>
                <a:avLst/>
                <a:gdLst>
                  <a:gd name="T0" fmla="*/ 122 w 122"/>
                  <a:gd name="T1" fmla="*/ 4 h 660"/>
                  <a:gd name="T2" fmla="*/ 97 w 122"/>
                  <a:gd name="T3" fmla="*/ 660 h 660"/>
                  <a:gd name="T4" fmla="*/ 0 w 122"/>
                  <a:gd name="T5" fmla="*/ 656 h 660"/>
                  <a:gd name="T6" fmla="*/ 25 w 122"/>
                  <a:gd name="T7" fmla="*/ 0 h 660"/>
                  <a:gd name="T8" fmla="*/ 122 w 122"/>
                  <a:gd name="T9" fmla="*/ 4 h 660"/>
                  <a:gd name="T10" fmla="*/ 0 60000 65536"/>
                  <a:gd name="T11" fmla="*/ 0 60000 65536"/>
                  <a:gd name="T12" fmla="*/ 0 60000 65536"/>
                  <a:gd name="T13" fmla="*/ 0 60000 65536"/>
                  <a:gd name="T14" fmla="*/ 0 60000 65536"/>
                  <a:gd name="T15" fmla="*/ 0 w 122"/>
                  <a:gd name="T16" fmla="*/ 0 h 660"/>
                  <a:gd name="T17" fmla="*/ 122 w 122"/>
                  <a:gd name="T18" fmla="*/ 660 h 660"/>
                </a:gdLst>
                <a:ahLst/>
                <a:cxnLst>
                  <a:cxn ang="T10">
                    <a:pos x="T0" y="T1"/>
                  </a:cxn>
                  <a:cxn ang="T11">
                    <a:pos x="T2" y="T3"/>
                  </a:cxn>
                  <a:cxn ang="T12">
                    <a:pos x="T4" y="T5"/>
                  </a:cxn>
                  <a:cxn ang="T13">
                    <a:pos x="T6" y="T7"/>
                  </a:cxn>
                  <a:cxn ang="T14">
                    <a:pos x="T8" y="T9"/>
                  </a:cxn>
                </a:cxnLst>
                <a:rect l="T15" t="T16" r="T17" b="T18"/>
                <a:pathLst>
                  <a:path w="122" h="660">
                    <a:moveTo>
                      <a:pt x="122" y="4"/>
                    </a:moveTo>
                    <a:lnTo>
                      <a:pt x="97" y="660"/>
                    </a:lnTo>
                    <a:lnTo>
                      <a:pt x="0" y="656"/>
                    </a:lnTo>
                    <a:lnTo>
                      <a:pt x="25" y="0"/>
                    </a:lnTo>
                    <a:lnTo>
                      <a:pt x="122" y="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432" name="Freeform 358"/>
              <p:cNvSpPr>
                <a:spLocks/>
              </p:cNvSpPr>
              <p:nvPr/>
            </p:nvSpPr>
            <p:spPr bwMode="auto">
              <a:xfrm>
                <a:off x="2570" y="2105"/>
                <a:ext cx="122" cy="660"/>
              </a:xfrm>
              <a:custGeom>
                <a:avLst/>
                <a:gdLst>
                  <a:gd name="T0" fmla="*/ 122 w 122"/>
                  <a:gd name="T1" fmla="*/ 4 h 660"/>
                  <a:gd name="T2" fmla="*/ 97 w 122"/>
                  <a:gd name="T3" fmla="*/ 660 h 660"/>
                  <a:gd name="T4" fmla="*/ 0 w 122"/>
                  <a:gd name="T5" fmla="*/ 656 h 660"/>
                  <a:gd name="T6" fmla="*/ 25 w 122"/>
                  <a:gd name="T7" fmla="*/ 0 h 660"/>
                  <a:gd name="T8" fmla="*/ 122 w 122"/>
                  <a:gd name="T9" fmla="*/ 4 h 660"/>
                  <a:gd name="T10" fmla="*/ 0 60000 65536"/>
                  <a:gd name="T11" fmla="*/ 0 60000 65536"/>
                  <a:gd name="T12" fmla="*/ 0 60000 65536"/>
                  <a:gd name="T13" fmla="*/ 0 60000 65536"/>
                  <a:gd name="T14" fmla="*/ 0 60000 65536"/>
                  <a:gd name="T15" fmla="*/ 0 w 122"/>
                  <a:gd name="T16" fmla="*/ 0 h 660"/>
                  <a:gd name="T17" fmla="*/ 122 w 122"/>
                  <a:gd name="T18" fmla="*/ 660 h 660"/>
                </a:gdLst>
                <a:ahLst/>
                <a:cxnLst>
                  <a:cxn ang="T10">
                    <a:pos x="T0" y="T1"/>
                  </a:cxn>
                  <a:cxn ang="T11">
                    <a:pos x="T2" y="T3"/>
                  </a:cxn>
                  <a:cxn ang="T12">
                    <a:pos x="T4" y="T5"/>
                  </a:cxn>
                  <a:cxn ang="T13">
                    <a:pos x="T6" y="T7"/>
                  </a:cxn>
                  <a:cxn ang="T14">
                    <a:pos x="T8" y="T9"/>
                  </a:cxn>
                </a:cxnLst>
                <a:rect l="T15" t="T16" r="T17" b="T18"/>
                <a:pathLst>
                  <a:path w="122" h="660">
                    <a:moveTo>
                      <a:pt x="122" y="4"/>
                    </a:moveTo>
                    <a:lnTo>
                      <a:pt x="97" y="660"/>
                    </a:lnTo>
                    <a:lnTo>
                      <a:pt x="0" y="656"/>
                    </a:lnTo>
                    <a:lnTo>
                      <a:pt x="25" y="0"/>
                    </a:lnTo>
                    <a:lnTo>
                      <a:pt x="122" y="4"/>
                    </a:lnTo>
                    <a:close/>
                  </a:path>
                </a:pathLst>
              </a:custGeom>
              <a:noFill/>
              <a:ln w="9525" cap="rnd">
                <a:solidFill>
                  <a:srgbClr val="C0C0C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419" name="Group 362"/>
            <p:cNvGrpSpPr>
              <a:grpSpLocks/>
            </p:cNvGrpSpPr>
            <p:nvPr/>
          </p:nvGrpSpPr>
          <p:grpSpPr bwMode="auto">
            <a:xfrm>
              <a:off x="2570" y="2716"/>
              <a:ext cx="96" cy="84"/>
              <a:chOff x="2570" y="2716"/>
              <a:chExt cx="96" cy="84"/>
            </a:xfrm>
          </p:grpSpPr>
          <p:sp>
            <p:nvSpPr>
              <p:cNvPr id="56429" name="Freeform 360"/>
              <p:cNvSpPr>
                <a:spLocks/>
              </p:cNvSpPr>
              <p:nvPr/>
            </p:nvSpPr>
            <p:spPr bwMode="auto">
              <a:xfrm>
                <a:off x="2570" y="2716"/>
                <a:ext cx="96" cy="84"/>
              </a:xfrm>
              <a:custGeom>
                <a:avLst/>
                <a:gdLst>
                  <a:gd name="T0" fmla="*/ 0 w 806"/>
                  <a:gd name="T1" fmla="*/ 0 h 700"/>
                  <a:gd name="T2" fmla="*/ 0 w 806"/>
                  <a:gd name="T3" fmla="*/ 0 h 700"/>
                  <a:gd name="T4" fmla="*/ 0 w 806"/>
                  <a:gd name="T5" fmla="*/ 0 h 700"/>
                  <a:gd name="T6" fmla="*/ 0 w 806"/>
                  <a:gd name="T7" fmla="*/ 0 h 700"/>
                  <a:gd name="T8" fmla="*/ 0 w 806"/>
                  <a:gd name="T9" fmla="*/ 0 h 700"/>
                  <a:gd name="T10" fmla="*/ 0 60000 65536"/>
                  <a:gd name="T11" fmla="*/ 0 60000 65536"/>
                  <a:gd name="T12" fmla="*/ 0 60000 65536"/>
                  <a:gd name="T13" fmla="*/ 0 60000 65536"/>
                  <a:gd name="T14" fmla="*/ 0 60000 65536"/>
                  <a:gd name="T15" fmla="*/ 0 w 806"/>
                  <a:gd name="T16" fmla="*/ 0 h 700"/>
                  <a:gd name="T17" fmla="*/ 806 w 806"/>
                  <a:gd name="T18" fmla="*/ 700 h 700"/>
                </a:gdLst>
                <a:ahLst/>
                <a:cxnLst>
                  <a:cxn ang="T10">
                    <a:pos x="T0" y="T1"/>
                  </a:cxn>
                  <a:cxn ang="T11">
                    <a:pos x="T2" y="T3"/>
                  </a:cxn>
                  <a:cxn ang="T12">
                    <a:pos x="T4" y="T5"/>
                  </a:cxn>
                  <a:cxn ang="T13">
                    <a:pos x="T6" y="T7"/>
                  </a:cxn>
                  <a:cxn ang="T14">
                    <a:pos x="T8" y="T9"/>
                  </a:cxn>
                </a:cxnLst>
                <a:rect l="T15" t="T16" r="T17" b="T18"/>
                <a:pathLst>
                  <a:path w="806" h="700">
                    <a:moveTo>
                      <a:pt x="416" y="9"/>
                    </a:moveTo>
                    <a:cubicBezTo>
                      <a:pt x="635" y="17"/>
                      <a:pt x="806" y="177"/>
                      <a:pt x="799" y="366"/>
                    </a:cubicBezTo>
                    <a:cubicBezTo>
                      <a:pt x="791" y="554"/>
                      <a:pt x="608" y="700"/>
                      <a:pt x="390" y="692"/>
                    </a:cubicBezTo>
                    <a:cubicBezTo>
                      <a:pt x="171" y="683"/>
                      <a:pt x="0" y="523"/>
                      <a:pt x="7" y="335"/>
                    </a:cubicBezTo>
                    <a:cubicBezTo>
                      <a:pt x="15" y="146"/>
                      <a:pt x="198" y="0"/>
                      <a:pt x="416" y="9"/>
                    </a:cubicBezTo>
                  </a:path>
                </a:pathLst>
              </a:custGeom>
              <a:solidFill>
                <a:srgbClr val="606060"/>
              </a:solidFill>
              <a:ln w="0">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430" name="Freeform 361"/>
              <p:cNvSpPr>
                <a:spLocks/>
              </p:cNvSpPr>
              <p:nvPr/>
            </p:nvSpPr>
            <p:spPr bwMode="auto">
              <a:xfrm>
                <a:off x="2570" y="2716"/>
                <a:ext cx="96" cy="84"/>
              </a:xfrm>
              <a:custGeom>
                <a:avLst/>
                <a:gdLst>
                  <a:gd name="T0" fmla="*/ 49 w 96"/>
                  <a:gd name="T1" fmla="*/ 2 h 84"/>
                  <a:gd name="T2" fmla="*/ 95 w 96"/>
                  <a:gd name="T3" fmla="*/ 44 h 84"/>
                  <a:gd name="T4" fmla="*/ 46 w 96"/>
                  <a:gd name="T5" fmla="*/ 83 h 84"/>
                  <a:gd name="T6" fmla="*/ 0 w 96"/>
                  <a:gd name="T7" fmla="*/ 41 h 84"/>
                  <a:gd name="T8" fmla="*/ 49 w 96"/>
                  <a:gd name="T9" fmla="*/ 2 h 84"/>
                  <a:gd name="T10" fmla="*/ 0 60000 65536"/>
                  <a:gd name="T11" fmla="*/ 0 60000 65536"/>
                  <a:gd name="T12" fmla="*/ 0 60000 65536"/>
                  <a:gd name="T13" fmla="*/ 0 60000 65536"/>
                  <a:gd name="T14" fmla="*/ 0 60000 65536"/>
                  <a:gd name="T15" fmla="*/ 0 w 96"/>
                  <a:gd name="T16" fmla="*/ 0 h 84"/>
                  <a:gd name="T17" fmla="*/ 96 w 96"/>
                  <a:gd name="T18" fmla="*/ 84 h 84"/>
                </a:gdLst>
                <a:ahLst/>
                <a:cxnLst>
                  <a:cxn ang="T10">
                    <a:pos x="T0" y="T1"/>
                  </a:cxn>
                  <a:cxn ang="T11">
                    <a:pos x="T2" y="T3"/>
                  </a:cxn>
                  <a:cxn ang="T12">
                    <a:pos x="T4" y="T5"/>
                  </a:cxn>
                  <a:cxn ang="T13">
                    <a:pos x="T6" y="T7"/>
                  </a:cxn>
                  <a:cxn ang="T14">
                    <a:pos x="T8" y="T9"/>
                  </a:cxn>
                </a:cxnLst>
                <a:rect l="T15" t="T16" r="T17" b="T18"/>
                <a:pathLst>
                  <a:path w="96" h="84">
                    <a:moveTo>
                      <a:pt x="49" y="2"/>
                    </a:moveTo>
                    <a:cubicBezTo>
                      <a:pt x="76" y="2"/>
                      <a:pt x="96" y="22"/>
                      <a:pt x="95" y="44"/>
                    </a:cubicBezTo>
                    <a:cubicBezTo>
                      <a:pt x="94" y="67"/>
                      <a:pt x="73" y="84"/>
                      <a:pt x="46" y="83"/>
                    </a:cubicBezTo>
                    <a:cubicBezTo>
                      <a:pt x="20" y="82"/>
                      <a:pt x="0" y="63"/>
                      <a:pt x="0" y="41"/>
                    </a:cubicBezTo>
                    <a:cubicBezTo>
                      <a:pt x="1" y="18"/>
                      <a:pt x="23" y="0"/>
                      <a:pt x="49" y="2"/>
                    </a:cubicBezTo>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420" name="Group 365"/>
            <p:cNvGrpSpPr>
              <a:grpSpLocks/>
            </p:cNvGrpSpPr>
            <p:nvPr/>
          </p:nvGrpSpPr>
          <p:grpSpPr bwMode="auto">
            <a:xfrm>
              <a:off x="2595" y="2070"/>
              <a:ext cx="96" cy="83"/>
              <a:chOff x="2595" y="2070"/>
              <a:chExt cx="96" cy="83"/>
            </a:xfrm>
          </p:grpSpPr>
          <p:sp>
            <p:nvSpPr>
              <p:cNvPr id="56427" name="Freeform 363"/>
              <p:cNvSpPr>
                <a:spLocks/>
              </p:cNvSpPr>
              <p:nvPr/>
            </p:nvSpPr>
            <p:spPr bwMode="auto">
              <a:xfrm>
                <a:off x="2595" y="2070"/>
                <a:ext cx="96" cy="83"/>
              </a:xfrm>
              <a:custGeom>
                <a:avLst/>
                <a:gdLst>
                  <a:gd name="T0" fmla="*/ 0 w 806"/>
                  <a:gd name="T1" fmla="*/ 0 h 699"/>
                  <a:gd name="T2" fmla="*/ 0 w 806"/>
                  <a:gd name="T3" fmla="*/ 0 h 699"/>
                  <a:gd name="T4" fmla="*/ 0 w 806"/>
                  <a:gd name="T5" fmla="*/ 0 h 699"/>
                  <a:gd name="T6" fmla="*/ 0 w 806"/>
                  <a:gd name="T7" fmla="*/ 0 h 699"/>
                  <a:gd name="T8" fmla="*/ 0 w 806"/>
                  <a:gd name="T9" fmla="*/ 0 h 699"/>
                  <a:gd name="T10" fmla="*/ 0 60000 65536"/>
                  <a:gd name="T11" fmla="*/ 0 60000 65536"/>
                  <a:gd name="T12" fmla="*/ 0 60000 65536"/>
                  <a:gd name="T13" fmla="*/ 0 60000 65536"/>
                  <a:gd name="T14" fmla="*/ 0 60000 65536"/>
                  <a:gd name="T15" fmla="*/ 0 w 806"/>
                  <a:gd name="T16" fmla="*/ 0 h 699"/>
                  <a:gd name="T17" fmla="*/ 806 w 806"/>
                  <a:gd name="T18" fmla="*/ 699 h 699"/>
                </a:gdLst>
                <a:ahLst/>
                <a:cxnLst>
                  <a:cxn ang="T10">
                    <a:pos x="T0" y="T1"/>
                  </a:cxn>
                  <a:cxn ang="T11">
                    <a:pos x="T2" y="T3"/>
                  </a:cxn>
                  <a:cxn ang="T12">
                    <a:pos x="T4" y="T5"/>
                  </a:cxn>
                  <a:cxn ang="T13">
                    <a:pos x="T6" y="T7"/>
                  </a:cxn>
                  <a:cxn ang="T14">
                    <a:pos x="T8" y="T9"/>
                  </a:cxn>
                </a:cxnLst>
                <a:rect l="T15" t="T16" r="T17" b="T18"/>
                <a:pathLst>
                  <a:path w="806" h="699">
                    <a:moveTo>
                      <a:pt x="417" y="8"/>
                    </a:moveTo>
                    <a:cubicBezTo>
                      <a:pt x="635" y="17"/>
                      <a:pt x="806" y="176"/>
                      <a:pt x="799" y="365"/>
                    </a:cubicBezTo>
                    <a:cubicBezTo>
                      <a:pt x="792" y="553"/>
                      <a:pt x="608" y="699"/>
                      <a:pt x="390" y="691"/>
                    </a:cubicBezTo>
                    <a:cubicBezTo>
                      <a:pt x="172" y="682"/>
                      <a:pt x="0" y="523"/>
                      <a:pt x="8" y="334"/>
                    </a:cubicBezTo>
                    <a:cubicBezTo>
                      <a:pt x="15" y="146"/>
                      <a:pt x="198" y="0"/>
                      <a:pt x="417" y="8"/>
                    </a:cubicBezTo>
                  </a:path>
                </a:pathLst>
              </a:custGeom>
              <a:solidFill>
                <a:srgbClr val="606060"/>
              </a:solidFill>
              <a:ln w="0">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428" name="Freeform 364"/>
              <p:cNvSpPr>
                <a:spLocks/>
              </p:cNvSpPr>
              <p:nvPr/>
            </p:nvSpPr>
            <p:spPr bwMode="auto">
              <a:xfrm>
                <a:off x="2595" y="2070"/>
                <a:ext cx="96" cy="83"/>
              </a:xfrm>
              <a:custGeom>
                <a:avLst/>
                <a:gdLst>
                  <a:gd name="T0" fmla="*/ 50 w 96"/>
                  <a:gd name="T1" fmla="*/ 0 h 83"/>
                  <a:gd name="T2" fmla="*/ 95 w 96"/>
                  <a:gd name="T3" fmla="*/ 43 h 83"/>
                  <a:gd name="T4" fmla="*/ 46 w 96"/>
                  <a:gd name="T5" fmla="*/ 82 h 83"/>
                  <a:gd name="T6" fmla="*/ 0 w 96"/>
                  <a:gd name="T7" fmla="*/ 40 h 83"/>
                  <a:gd name="T8" fmla="*/ 50 w 96"/>
                  <a:gd name="T9" fmla="*/ 0 h 83"/>
                  <a:gd name="T10" fmla="*/ 0 60000 65536"/>
                  <a:gd name="T11" fmla="*/ 0 60000 65536"/>
                  <a:gd name="T12" fmla="*/ 0 60000 65536"/>
                  <a:gd name="T13" fmla="*/ 0 60000 65536"/>
                  <a:gd name="T14" fmla="*/ 0 60000 65536"/>
                  <a:gd name="T15" fmla="*/ 0 w 96"/>
                  <a:gd name="T16" fmla="*/ 0 h 83"/>
                  <a:gd name="T17" fmla="*/ 96 w 96"/>
                  <a:gd name="T18" fmla="*/ 83 h 83"/>
                </a:gdLst>
                <a:ahLst/>
                <a:cxnLst>
                  <a:cxn ang="T10">
                    <a:pos x="T0" y="T1"/>
                  </a:cxn>
                  <a:cxn ang="T11">
                    <a:pos x="T2" y="T3"/>
                  </a:cxn>
                  <a:cxn ang="T12">
                    <a:pos x="T4" y="T5"/>
                  </a:cxn>
                  <a:cxn ang="T13">
                    <a:pos x="T6" y="T7"/>
                  </a:cxn>
                  <a:cxn ang="T14">
                    <a:pos x="T8" y="T9"/>
                  </a:cxn>
                </a:cxnLst>
                <a:rect l="T15" t="T16" r="T17" b="T18"/>
                <a:pathLst>
                  <a:path w="96" h="83">
                    <a:moveTo>
                      <a:pt x="50" y="0"/>
                    </a:moveTo>
                    <a:cubicBezTo>
                      <a:pt x="76" y="2"/>
                      <a:pt x="96" y="21"/>
                      <a:pt x="95" y="43"/>
                    </a:cubicBezTo>
                    <a:cubicBezTo>
                      <a:pt x="95" y="66"/>
                      <a:pt x="72" y="83"/>
                      <a:pt x="46" y="82"/>
                    </a:cubicBezTo>
                    <a:cubicBezTo>
                      <a:pt x="20" y="81"/>
                      <a:pt x="0" y="62"/>
                      <a:pt x="0" y="40"/>
                    </a:cubicBezTo>
                    <a:cubicBezTo>
                      <a:pt x="1" y="17"/>
                      <a:pt x="23" y="0"/>
                      <a:pt x="50" y="0"/>
                    </a:cubicBezTo>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421" name="Group 368"/>
            <p:cNvGrpSpPr>
              <a:grpSpLocks/>
            </p:cNvGrpSpPr>
            <p:nvPr/>
          </p:nvGrpSpPr>
          <p:grpSpPr bwMode="auto">
            <a:xfrm>
              <a:off x="2570" y="2105"/>
              <a:ext cx="122" cy="660"/>
              <a:chOff x="2570" y="2105"/>
              <a:chExt cx="122" cy="660"/>
            </a:xfrm>
          </p:grpSpPr>
          <p:sp>
            <p:nvSpPr>
              <p:cNvPr id="56425" name="Freeform 366"/>
              <p:cNvSpPr>
                <a:spLocks/>
              </p:cNvSpPr>
              <p:nvPr/>
            </p:nvSpPr>
            <p:spPr bwMode="auto">
              <a:xfrm>
                <a:off x="2570" y="2105"/>
                <a:ext cx="122" cy="660"/>
              </a:xfrm>
              <a:custGeom>
                <a:avLst/>
                <a:gdLst>
                  <a:gd name="T0" fmla="*/ 122 w 122"/>
                  <a:gd name="T1" fmla="*/ 4 h 660"/>
                  <a:gd name="T2" fmla="*/ 97 w 122"/>
                  <a:gd name="T3" fmla="*/ 660 h 660"/>
                  <a:gd name="T4" fmla="*/ 0 w 122"/>
                  <a:gd name="T5" fmla="*/ 656 h 660"/>
                  <a:gd name="T6" fmla="*/ 25 w 122"/>
                  <a:gd name="T7" fmla="*/ 0 h 660"/>
                  <a:gd name="T8" fmla="*/ 122 w 122"/>
                  <a:gd name="T9" fmla="*/ 4 h 660"/>
                  <a:gd name="T10" fmla="*/ 0 60000 65536"/>
                  <a:gd name="T11" fmla="*/ 0 60000 65536"/>
                  <a:gd name="T12" fmla="*/ 0 60000 65536"/>
                  <a:gd name="T13" fmla="*/ 0 60000 65536"/>
                  <a:gd name="T14" fmla="*/ 0 60000 65536"/>
                  <a:gd name="T15" fmla="*/ 0 w 122"/>
                  <a:gd name="T16" fmla="*/ 0 h 660"/>
                  <a:gd name="T17" fmla="*/ 122 w 122"/>
                  <a:gd name="T18" fmla="*/ 660 h 660"/>
                </a:gdLst>
                <a:ahLst/>
                <a:cxnLst>
                  <a:cxn ang="T10">
                    <a:pos x="T0" y="T1"/>
                  </a:cxn>
                  <a:cxn ang="T11">
                    <a:pos x="T2" y="T3"/>
                  </a:cxn>
                  <a:cxn ang="T12">
                    <a:pos x="T4" y="T5"/>
                  </a:cxn>
                  <a:cxn ang="T13">
                    <a:pos x="T6" y="T7"/>
                  </a:cxn>
                  <a:cxn ang="T14">
                    <a:pos x="T8" y="T9"/>
                  </a:cxn>
                </a:cxnLst>
                <a:rect l="T15" t="T16" r="T17" b="T18"/>
                <a:pathLst>
                  <a:path w="122" h="660">
                    <a:moveTo>
                      <a:pt x="122" y="4"/>
                    </a:moveTo>
                    <a:lnTo>
                      <a:pt x="97" y="660"/>
                    </a:lnTo>
                    <a:lnTo>
                      <a:pt x="0" y="656"/>
                    </a:lnTo>
                    <a:lnTo>
                      <a:pt x="25" y="0"/>
                    </a:lnTo>
                    <a:lnTo>
                      <a:pt x="122" y="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426" name="Freeform 367"/>
              <p:cNvSpPr>
                <a:spLocks/>
              </p:cNvSpPr>
              <p:nvPr/>
            </p:nvSpPr>
            <p:spPr bwMode="auto">
              <a:xfrm>
                <a:off x="2570" y="2105"/>
                <a:ext cx="122" cy="660"/>
              </a:xfrm>
              <a:custGeom>
                <a:avLst/>
                <a:gdLst>
                  <a:gd name="T0" fmla="*/ 122 w 122"/>
                  <a:gd name="T1" fmla="*/ 4 h 660"/>
                  <a:gd name="T2" fmla="*/ 97 w 122"/>
                  <a:gd name="T3" fmla="*/ 660 h 660"/>
                  <a:gd name="T4" fmla="*/ 0 w 122"/>
                  <a:gd name="T5" fmla="*/ 656 h 660"/>
                  <a:gd name="T6" fmla="*/ 25 w 122"/>
                  <a:gd name="T7" fmla="*/ 0 h 660"/>
                  <a:gd name="T8" fmla="*/ 122 w 122"/>
                  <a:gd name="T9" fmla="*/ 4 h 660"/>
                  <a:gd name="T10" fmla="*/ 0 60000 65536"/>
                  <a:gd name="T11" fmla="*/ 0 60000 65536"/>
                  <a:gd name="T12" fmla="*/ 0 60000 65536"/>
                  <a:gd name="T13" fmla="*/ 0 60000 65536"/>
                  <a:gd name="T14" fmla="*/ 0 60000 65536"/>
                  <a:gd name="T15" fmla="*/ 0 w 122"/>
                  <a:gd name="T16" fmla="*/ 0 h 660"/>
                  <a:gd name="T17" fmla="*/ 122 w 122"/>
                  <a:gd name="T18" fmla="*/ 660 h 660"/>
                </a:gdLst>
                <a:ahLst/>
                <a:cxnLst>
                  <a:cxn ang="T10">
                    <a:pos x="T0" y="T1"/>
                  </a:cxn>
                  <a:cxn ang="T11">
                    <a:pos x="T2" y="T3"/>
                  </a:cxn>
                  <a:cxn ang="T12">
                    <a:pos x="T4" y="T5"/>
                  </a:cxn>
                  <a:cxn ang="T13">
                    <a:pos x="T6" y="T7"/>
                  </a:cxn>
                  <a:cxn ang="T14">
                    <a:pos x="T8" y="T9"/>
                  </a:cxn>
                </a:cxnLst>
                <a:rect l="T15" t="T16" r="T17" b="T18"/>
                <a:pathLst>
                  <a:path w="122" h="660">
                    <a:moveTo>
                      <a:pt x="122" y="4"/>
                    </a:moveTo>
                    <a:lnTo>
                      <a:pt x="97" y="660"/>
                    </a:lnTo>
                    <a:lnTo>
                      <a:pt x="0" y="656"/>
                    </a:lnTo>
                    <a:lnTo>
                      <a:pt x="25" y="0"/>
                    </a:lnTo>
                    <a:lnTo>
                      <a:pt x="122" y="4"/>
                    </a:lnTo>
                    <a:close/>
                  </a:path>
                </a:pathLst>
              </a:custGeom>
              <a:noFill/>
              <a:ln w="9525" cap="rnd">
                <a:solidFill>
                  <a:srgbClr val="C0C0C0"/>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56422" name="Group 371"/>
            <p:cNvGrpSpPr>
              <a:grpSpLocks/>
            </p:cNvGrpSpPr>
            <p:nvPr/>
          </p:nvGrpSpPr>
          <p:grpSpPr bwMode="auto">
            <a:xfrm>
              <a:off x="2570" y="2716"/>
              <a:ext cx="96" cy="84"/>
              <a:chOff x="2570" y="2716"/>
              <a:chExt cx="96" cy="84"/>
            </a:xfrm>
          </p:grpSpPr>
          <p:sp>
            <p:nvSpPr>
              <p:cNvPr id="56423" name="Freeform 369"/>
              <p:cNvSpPr>
                <a:spLocks/>
              </p:cNvSpPr>
              <p:nvPr/>
            </p:nvSpPr>
            <p:spPr bwMode="auto">
              <a:xfrm>
                <a:off x="2570" y="2716"/>
                <a:ext cx="96" cy="84"/>
              </a:xfrm>
              <a:custGeom>
                <a:avLst/>
                <a:gdLst>
                  <a:gd name="T0" fmla="*/ 0 w 806"/>
                  <a:gd name="T1" fmla="*/ 0 h 700"/>
                  <a:gd name="T2" fmla="*/ 0 w 806"/>
                  <a:gd name="T3" fmla="*/ 0 h 700"/>
                  <a:gd name="T4" fmla="*/ 0 w 806"/>
                  <a:gd name="T5" fmla="*/ 0 h 700"/>
                  <a:gd name="T6" fmla="*/ 0 w 806"/>
                  <a:gd name="T7" fmla="*/ 0 h 700"/>
                  <a:gd name="T8" fmla="*/ 0 w 806"/>
                  <a:gd name="T9" fmla="*/ 0 h 700"/>
                  <a:gd name="T10" fmla="*/ 0 60000 65536"/>
                  <a:gd name="T11" fmla="*/ 0 60000 65536"/>
                  <a:gd name="T12" fmla="*/ 0 60000 65536"/>
                  <a:gd name="T13" fmla="*/ 0 60000 65536"/>
                  <a:gd name="T14" fmla="*/ 0 60000 65536"/>
                  <a:gd name="T15" fmla="*/ 0 w 806"/>
                  <a:gd name="T16" fmla="*/ 0 h 700"/>
                  <a:gd name="T17" fmla="*/ 806 w 806"/>
                  <a:gd name="T18" fmla="*/ 700 h 700"/>
                </a:gdLst>
                <a:ahLst/>
                <a:cxnLst>
                  <a:cxn ang="T10">
                    <a:pos x="T0" y="T1"/>
                  </a:cxn>
                  <a:cxn ang="T11">
                    <a:pos x="T2" y="T3"/>
                  </a:cxn>
                  <a:cxn ang="T12">
                    <a:pos x="T4" y="T5"/>
                  </a:cxn>
                  <a:cxn ang="T13">
                    <a:pos x="T6" y="T7"/>
                  </a:cxn>
                  <a:cxn ang="T14">
                    <a:pos x="T8" y="T9"/>
                  </a:cxn>
                </a:cxnLst>
                <a:rect l="T15" t="T16" r="T17" b="T18"/>
                <a:pathLst>
                  <a:path w="806" h="700">
                    <a:moveTo>
                      <a:pt x="416" y="9"/>
                    </a:moveTo>
                    <a:cubicBezTo>
                      <a:pt x="635" y="17"/>
                      <a:pt x="806" y="177"/>
                      <a:pt x="799" y="366"/>
                    </a:cubicBezTo>
                    <a:cubicBezTo>
                      <a:pt x="791" y="554"/>
                      <a:pt x="608" y="700"/>
                      <a:pt x="390" y="692"/>
                    </a:cubicBezTo>
                    <a:cubicBezTo>
                      <a:pt x="171" y="683"/>
                      <a:pt x="0" y="523"/>
                      <a:pt x="7" y="335"/>
                    </a:cubicBezTo>
                    <a:cubicBezTo>
                      <a:pt x="15" y="146"/>
                      <a:pt x="198" y="0"/>
                      <a:pt x="416" y="9"/>
                    </a:cubicBezTo>
                  </a:path>
                </a:pathLst>
              </a:custGeom>
              <a:solidFill>
                <a:srgbClr val="606060"/>
              </a:solidFill>
              <a:ln w="0">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424" name="Freeform 370"/>
              <p:cNvSpPr>
                <a:spLocks/>
              </p:cNvSpPr>
              <p:nvPr/>
            </p:nvSpPr>
            <p:spPr bwMode="auto">
              <a:xfrm>
                <a:off x="2570" y="2716"/>
                <a:ext cx="96" cy="84"/>
              </a:xfrm>
              <a:custGeom>
                <a:avLst/>
                <a:gdLst>
                  <a:gd name="T0" fmla="*/ 49 w 96"/>
                  <a:gd name="T1" fmla="*/ 2 h 84"/>
                  <a:gd name="T2" fmla="*/ 95 w 96"/>
                  <a:gd name="T3" fmla="*/ 44 h 84"/>
                  <a:gd name="T4" fmla="*/ 46 w 96"/>
                  <a:gd name="T5" fmla="*/ 83 h 84"/>
                  <a:gd name="T6" fmla="*/ 0 w 96"/>
                  <a:gd name="T7" fmla="*/ 41 h 84"/>
                  <a:gd name="T8" fmla="*/ 49 w 96"/>
                  <a:gd name="T9" fmla="*/ 2 h 84"/>
                  <a:gd name="T10" fmla="*/ 0 60000 65536"/>
                  <a:gd name="T11" fmla="*/ 0 60000 65536"/>
                  <a:gd name="T12" fmla="*/ 0 60000 65536"/>
                  <a:gd name="T13" fmla="*/ 0 60000 65536"/>
                  <a:gd name="T14" fmla="*/ 0 60000 65536"/>
                  <a:gd name="T15" fmla="*/ 0 w 96"/>
                  <a:gd name="T16" fmla="*/ 0 h 84"/>
                  <a:gd name="T17" fmla="*/ 96 w 96"/>
                  <a:gd name="T18" fmla="*/ 84 h 84"/>
                </a:gdLst>
                <a:ahLst/>
                <a:cxnLst>
                  <a:cxn ang="T10">
                    <a:pos x="T0" y="T1"/>
                  </a:cxn>
                  <a:cxn ang="T11">
                    <a:pos x="T2" y="T3"/>
                  </a:cxn>
                  <a:cxn ang="T12">
                    <a:pos x="T4" y="T5"/>
                  </a:cxn>
                  <a:cxn ang="T13">
                    <a:pos x="T6" y="T7"/>
                  </a:cxn>
                  <a:cxn ang="T14">
                    <a:pos x="T8" y="T9"/>
                  </a:cxn>
                </a:cxnLst>
                <a:rect l="T15" t="T16" r="T17" b="T18"/>
                <a:pathLst>
                  <a:path w="96" h="84">
                    <a:moveTo>
                      <a:pt x="49" y="2"/>
                    </a:moveTo>
                    <a:cubicBezTo>
                      <a:pt x="76" y="2"/>
                      <a:pt x="96" y="22"/>
                      <a:pt x="95" y="44"/>
                    </a:cubicBezTo>
                    <a:cubicBezTo>
                      <a:pt x="94" y="67"/>
                      <a:pt x="73" y="84"/>
                      <a:pt x="46" y="83"/>
                    </a:cubicBezTo>
                    <a:cubicBezTo>
                      <a:pt x="20" y="82"/>
                      <a:pt x="0" y="63"/>
                      <a:pt x="0" y="41"/>
                    </a:cubicBezTo>
                    <a:cubicBezTo>
                      <a:pt x="1" y="18"/>
                      <a:pt x="23" y="0"/>
                      <a:pt x="49" y="2"/>
                    </a:cubicBezTo>
                  </a:path>
                </a:pathLst>
              </a:custGeom>
              <a:noFill/>
              <a:ln w="9525" cap="rnd">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56324" name="Freeform 408"/>
          <p:cNvSpPr>
            <a:spLocks/>
          </p:cNvSpPr>
          <p:nvPr/>
        </p:nvSpPr>
        <p:spPr bwMode="auto">
          <a:xfrm rot="1473681">
            <a:off x="3013887" y="2681901"/>
            <a:ext cx="506413" cy="312737"/>
          </a:xfrm>
          <a:custGeom>
            <a:avLst/>
            <a:gdLst>
              <a:gd name="T0" fmla="*/ 2147483646 w 319"/>
              <a:gd name="T1" fmla="*/ 0 h 197"/>
              <a:gd name="T2" fmla="*/ 2147483646 w 319"/>
              <a:gd name="T3" fmla="*/ 2147483646 h 197"/>
              <a:gd name="T4" fmla="*/ 0 w 319"/>
              <a:gd name="T5" fmla="*/ 2147483646 h 197"/>
              <a:gd name="T6" fmla="*/ 0 w 319"/>
              <a:gd name="T7" fmla="*/ 2147483646 h 197"/>
              <a:gd name="T8" fmla="*/ 2147483646 w 319"/>
              <a:gd name="T9" fmla="*/ 2147483646 h 197"/>
              <a:gd name="T10" fmla="*/ 2147483646 w 319"/>
              <a:gd name="T11" fmla="*/ 2147483646 h 197"/>
              <a:gd name="T12" fmla="*/ 2147483646 w 319"/>
              <a:gd name="T13" fmla="*/ 2147483646 h 197"/>
              <a:gd name="T14" fmla="*/ 2147483646 w 319"/>
              <a:gd name="T15" fmla="*/ 0 h 197"/>
              <a:gd name="T16" fmla="*/ 0 60000 65536"/>
              <a:gd name="T17" fmla="*/ 0 60000 65536"/>
              <a:gd name="T18" fmla="*/ 0 60000 65536"/>
              <a:gd name="T19" fmla="*/ 0 60000 65536"/>
              <a:gd name="T20" fmla="*/ 0 60000 65536"/>
              <a:gd name="T21" fmla="*/ 0 60000 65536"/>
              <a:gd name="T22" fmla="*/ 0 60000 65536"/>
              <a:gd name="T23" fmla="*/ 0 60000 65536"/>
              <a:gd name="T24" fmla="*/ 0 w 319"/>
              <a:gd name="T25" fmla="*/ 0 h 197"/>
              <a:gd name="T26" fmla="*/ 319 w 319"/>
              <a:gd name="T27" fmla="*/ 197 h 19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9" h="197">
                <a:moveTo>
                  <a:pt x="194" y="0"/>
                </a:moveTo>
                <a:lnTo>
                  <a:pt x="194" y="36"/>
                </a:lnTo>
                <a:lnTo>
                  <a:pt x="0" y="36"/>
                </a:lnTo>
                <a:lnTo>
                  <a:pt x="0" y="162"/>
                </a:lnTo>
                <a:lnTo>
                  <a:pt x="194" y="162"/>
                </a:lnTo>
                <a:lnTo>
                  <a:pt x="194" y="197"/>
                </a:lnTo>
                <a:lnTo>
                  <a:pt x="319" y="99"/>
                </a:lnTo>
                <a:lnTo>
                  <a:pt x="194" y="0"/>
                </a:lnTo>
                <a:close/>
              </a:path>
            </a:pathLst>
          </a:cu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325" name="Freeform 409"/>
          <p:cNvSpPr>
            <a:spLocks/>
          </p:cNvSpPr>
          <p:nvPr/>
        </p:nvSpPr>
        <p:spPr bwMode="auto">
          <a:xfrm rot="19822126">
            <a:off x="5225799" y="2706722"/>
            <a:ext cx="506412" cy="312737"/>
          </a:xfrm>
          <a:custGeom>
            <a:avLst/>
            <a:gdLst>
              <a:gd name="T0" fmla="*/ 2147483646 w 319"/>
              <a:gd name="T1" fmla="*/ 0 h 197"/>
              <a:gd name="T2" fmla="*/ 2147483646 w 319"/>
              <a:gd name="T3" fmla="*/ 2147483646 h 197"/>
              <a:gd name="T4" fmla="*/ 2147483646 w 319"/>
              <a:gd name="T5" fmla="*/ 2147483646 h 197"/>
              <a:gd name="T6" fmla="*/ 2147483646 w 319"/>
              <a:gd name="T7" fmla="*/ 2147483646 h 197"/>
              <a:gd name="T8" fmla="*/ 2147483646 w 319"/>
              <a:gd name="T9" fmla="*/ 2147483646 h 197"/>
              <a:gd name="T10" fmla="*/ 2147483646 w 319"/>
              <a:gd name="T11" fmla="*/ 2147483646 h 197"/>
              <a:gd name="T12" fmla="*/ 0 w 319"/>
              <a:gd name="T13" fmla="*/ 2147483646 h 197"/>
              <a:gd name="T14" fmla="*/ 2147483646 w 319"/>
              <a:gd name="T15" fmla="*/ 0 h 197"/>
              <a:gd name="T16" fmla="*/ 0 60000 65536"/>
              <a:gd name="T17" fmla="*/ 0 60000 65536"/>
              <a:gd name="T18" fmla="*/ 0 60000 65536"/>
              <a:gd name="T19" fmla="*/ 0 60000 65536"/>
              <a:gd name="T20" fmla="*/ 0 60000 65536"/>
              <a:gd name="T21" fmla="*/ 0 60000 65536"/>
              <a:gd name="T22" fmla="*/ 0 60000 65536"/>
              <a:gd name="T23" fmla="*/ 0 60000 65536"/>
              <a:gd name="T24" fmla="*/ 0 w 319"/>
              <a:gd name="T25" fmla="*/ 0 h 197"/>
              <a:gd name="T26" fmla="*/ 319 w 319"/>
              <a:gd name="T27" fmla="*/ 197 h 19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9" h="197">
                <a:moveTo>
                  <a:pt x="126" y="0"/>
                </a:moveTo>
                <a:lnTo>
                  <a:pt x="126" y="36"/>
                </a:lnTo>
                <a:lnTo>
                  <a:pt x="319" y="36"/>
                </a:lnTo>
                <a:lnTo>
                  <a:pt x="319" y="162"/>
                </a:lnTo>
                <a:lnTo>
                  <a:pt x="126" y="162"/>
                </a:lnTo>
                <a:lnTo>
                  <a:pt x="126" y="197"/>
                </a:lnTo>
                <a:lnTo>
                  <a:pt x="0" y="99"/>
                </a:lnTo>
                <a:lnTo>
                  <a:pt x="126" y="0"/>
                </a:lnTo>
                <a:close/>
              </a:path>
            </a:pathLst>
          </a:cu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326" name="Freeform 411"/>
          <p:cNvSpPr>
            <a:spLocks/>
          </p:cNvSpPr>
          <p:nvPr/>
        </p:nvSpPr>
        <p:spPr bwMode="auto">
          <a:xfrm rot="358011">
            <a:off x="2990027" y="3942685"/>
            <a:ext cx="490537" cy="376237"/>
          </a:xfrm>
          <a:custGeom>
            <a:avLst/>
            <a:gdLst>
              <a:gd name="T0" fmla="*/ 2147483646 w 309"/>
              <a:gd name="T1" fmla="*/ 0 h 237"/>
              <a:gd name="T2" fmla="*/ 2147483646 w 309"/>
              <a:gd name="T3" fmla="*/ 2147483646 h 237"/>
              <a:gd name="T4" fmla="*/ 0 w 309"/>
              <a:gd name="T5" fmla="*/ 2147483646 h 237"/>
              <a:gd name="T6" fmla="*/ 2147483646 w 309"/>
              <a:gd name="T7" fmla="*/ 2147483646 h 237"/>
              <a:gd name="T8" fmla="*/ 2147483646 w 309"/>
              <a:gd name="T9" fmla="*/ 2147483646 h 237"/>
              <a:gd name="T10" fmla="*/ 2147483646 w 309"/>
              <a:gd name="T11" fmla="*/ 2147483646 h 237"/>
              <a:gd name="T12" fmla="*/ 2147483646 w 309"/>
              <a:gd name="T13" fmla="*/ 2147483646 h 237"/>
              <a:gd name="T14" fmla="*/ 2147483646 w 309"/>
              <a:gd name="T15" fmla="*/ 0 h 237"/>
              <a:gd name="T16" fmla="*/ 0 60000 65536"/>
              <a:gd name="T17" fmla="*/ 0 60000 65536"/>
              <a:gd name="T18" fmla="*/ 0 60000 65536"/>
              <a:gd name="T19" fmla="*/ 0 60000 65536"/>
              <a:gd name="T20" fmla="*/ 0 60000 65536"/>
              <a:gd name="T21" fmla="*/ 0 60000 65536"/>
              <a:gd name="T22" fmla="*/ 0 60000 65536"/>
              <a:gd name="T23" fmla="*/ 0 60000 65536"/>
              <a:gd name="T24" fmla="*/ 0 w 309"/>
              <a:gd name="T25" fmla="*/ 0 h 237"/>
              <a:gd name="T26" fmla="*/ 309 w 309"/>
              <a:gd name="T27" fmla="*/ 237 h 2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9" h="237">
                <a:moveTo>
                  <a:pt x="151" y="0"/>
                </a:moveTo>
                <a:lnTo>
                  <a:pt x="168" y="30"/>
                </a:lnTo>
                <a:lnTo>
                  <a:pt x="0" y="127"/>
                </a:lnTo>
                <a:lnTo>
                  <a:pt x="64" y="237"/>
                </a:lnTo>
                <a:lnTo>
                  <a:pt x="232" y="140"/>
                </a:lnTo>
                <a:lnTo>
                  <a:pt x="250" y="171"/>
                </a:lnTo>
                <a:lnTo>
                  <a:pt x="309" y="23"/>
                </a:lnTo>
                <a:lnTo>
                  <a:pt x="151" y="0"/>
                </a:lnTo>
                <a:close/>
              </a:path>
            </a:pathLst>
          </a:cu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330" name="Freeform 415"/>
          <p:cNvSpPr>
            <a:spLocks/>
          </p:cNvSpPr>
          <p:nvPr/>
        </p:nvSpPr>
        <p:spPr bwMode="auto">
          <a:xfrm>
            <a:off x="4257675" y="4598988"/>
            <a:ext cx="315913" cy="506412"/>
          </a:xfrm>
          <a:custGeom>
            <a:avLst/>
            <a:gdLst>
              <a:gd name="T0" fmla="*/ 2147483646 w 199"/>
              <a:gd name="T1" fmla="*/ 2147483646 h 319"/>
              <a:gd name="T2" fmla="*/ 2147483646 w 199"/>
              <a:gd name="T3" fmla="*/ 2147483646 h 319"/>
              <a:gd name="T4" fmla="*/ 2147483646 w 199"/>
              <a:gd name="T5" fmla="*/ 2147483646 h 319"/>
              <a:gd name="T6" fmla="*/ 2147483646 w 199"/>
              <a:gd name="T7" fmla="*/ 2147483646 h 319"/>
              <a:gd name="T8" fmla="*/ 2147483646 w 199"/>
              <a:gd name="T9" fmla="*/ 2147483646 h 319"/>
              <a:gd name="T10" fmla="*/ 0 w 199"/>
              <a:gd name="T11" fmla="*/ 2147483646 h 319"/>
              <a:gd name="T12" fmla="*/ 2147483646 w 199"/>
              <a:gd name="T13" fmla="*/ 0 h 319"/>
              <a:gd name="T14" fmla="*/ 2147483646 w 199"/>
              <a:gd name="T15" fmla="*/ 2147483646 h 319"/>
              <a:gd name="T16" fmla="*/ 0 60000 65536"/>
              <a:gd name="T17" fmla="*/ 0 60000 65536"/>
              <a:gd name="T18" fmla="*/ 0 60000 65536"/>
              <a:gd name="T19" fmla="*/ 0 60000 65536"/>
              <a:gd name="T20" fmla="*/ 0 60000 65536"/>
              <a:gd name="T21" fmla="*/ 0 60000 65536"/>
              <a:gd name="T22" fmla="*/ 0 60000 65536"/>
              <a:gd name="T23" fmla="*/ 0 60000 65536"/>
              <a:gd name="T24" fmla="*/ 0 w 199"/>
              <a:gd name="T25" fmla="*/ 0 h 319"/>
              <a:gd name="T26" fmla="*/ 199 w 199"/>
              <a:gd name="T27" fmla="*/ 319 h 3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9" h="319">
                <a:moveTo>
                  <a:pt x="199" y="126"/>
                </a:moveTo>
                <a:lnTo>
                  <a:pt x="164" y="126"/>
                </a:lnTo>
                <a:lnTo>
                  <a:pt x="164" y="319"/>
                </a:lnTo>
                <a:lnTo>
                  <a:pt x="36" y="319"/>
                </a:lnTo>
                <a:lnTo>
                  <a:pt x="36" y="126"/>
                </a:lnTo>
                <a:lnTo>
                  <a:pt x="0" y="126"/>
                </a:lnTo>
                <a:lnTo>
                  <a:pt x="100" y="0"/>
                </a:lnTo>
                <a:lnTo>
                  <a:pt x="199" y="126"/>
                </a:lnTo>
                <a:close/>
              </a:path>
            </a:pathLst>
          </a:cu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331" name="Freeform 412"/>
          <p:cNvSpPr>
            <a:spLocks/>
          </p:cNvSpPr>
          <p:nvPr/>
        </p:nvSpPr>
        <p:spPr bwMode="auto">
          <a:xfrm rot="2939882">
            <a:off x="5303044" y="3847356"/>
            <a:ext cx="488950" cy="376238"/>
          </a:xfrm>
          <a:custGeom>
            <a:avLst/>
            <a:gdLst>
              <a:gd name="T0" fmla="*/ 2147483646 w 308"/>
              <a:gd name="T1" fmla="*/ 2147483646 h 237"/>
              <a:gd name="T2" fmla="*/ 2147483646 w 308"/>
              <a:gd name="T3" fmla="*/ 2147483646 h 237"/>
              <a:gd name="T4" fmla="*/ 2147483646 w 308"/>
              <a:gd name="T5" fmla="*/ 2147483646 h 237"/>
              <a:gd name="T6" fmla="*/ 2147483646 w 308"/>
              <a:gd name="T7" fmla="*/ 0 h 237"/>
              <a:gd name="T8" fmla="*/ 2147483646 w 308"/>
              <a:gd name="T9" fmla="*/ 2147483646 h 237"/>
              <a:gd name="T10" fmla="*/ 2147483646 w 308"/>
              <a:gd name="T11" fmla="*/ 2147483646 h 237"/>
              <a:gd name="T12" fmla="*/ 0 w 308"/>
              <a:gd name="T13" fmla="*/ 2147483646 h 237"/>
              <a:gd name="T14" fmla="*/ 2147483646 w 308"/>
              <a:gd name="T15" fmla="*/ 2147483646 h 237"/>
              <a:gd name="T16" fmla="*/ 0 60000 65536"/>
              <a:gd name="T17" fmla="*/ 0 60000 65536"/>
              <a:gd name="T18" fmla="*/ 0 60000 65536"/>
              <a:gd name="T19" fmla="*/ 0 60000 65536"/>
              <a:gd name="T20" fmla="*/ 0 60000 65536"/>
              <a:gd name="T21" fmla="*/ 0 60000 65536"/>
              <a:gd name="T22" fmla="*/ 0 60000 65536"/>
              <a:gd name="T23" fmla="*/ 0 60000 65536"/>
              <a:gd name="T24" fmla="*/ 0 w 308"/>
              <a:gd name="T25" fmla="*/ 0 h 237"/>
              <a:gd name="T26" fmla="*/ 308 w 308"/>
              <a:gd name="T27" fmla="*/ 237 h 2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8" h="237">
                <a:moveTo>
                  <a:pt x="158" y="237"/>
                </a:moveTo>
                <a:lnTo>
                  <a:pt x="140" y="207"/>
                </a:lnTo>
                <a:lnTo>
                  <a:pt x="308" y="110"/>
                </a:lnTo>
                <a:lnTo>
                  <a:pt x="244" y="0"/>
                </a:lnTo>
                <a:lnTo>
                  <a:pt x="77" y="97"/>
                </a:lnTo>
                <a:lnTo>
                  <a:pt x="59" y="67"/>
                </a:lnTo>
                <a:lnTo>
                  <a:pt x="0" y="215"/>
                </a:lnTo>
                <a:lnTo>
                  <a:pt x="158" y="237"/>
                </a:lnTo>
                <a:close/>
              </a:path>
            </a:pathLst>
          </a:cu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83" name="TextBox 782"/>
          <p:cNvSpPr txBox="1"/>
          <p:nvPr/>
        </p:nvSpPr>
        <p:spPr>
          <a:xfrm>
            <a:off x="3581400" y="5257800"/>
            <a:ext cx="1752600" cy="400050"/>
          </a:xfrm>
          <a:prstGeom prst="rect">
            <a:avLst/>
          </a:prstGeom>
          <a:no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A50021"/>
                </a:solidFill>
                <a:effectLst/>
                <a:uLnTx/>
                <a:uFillTx/>
                <a:latin typeface="+mn-lt"/>
                <a:ea typeface="ＭＳ Ｐゴシック" panose="020B0600070205080204" pitchFamily="34" charset="-128"/>
              </a:rPr>
              <a:t>P</a:t>
            </a:r>
            <a:r>
              <a:rPr kumimoji="0" lang="en-US" sz="2000" b="1" i="0" u="none" strike="noStrike" kern="0" cap="none" spc="0" normalizeH="0" baseline="0" noProof="0" dirty="0">
                <a:ln>
                  <a:noFill/>
                </a:ln>
                <a:solidFill>
                  <a:sysClr val="windowText" lastClr="000000"/>
                </a:solidFill>
                <a:effectLst/>
                <a:uLnTx/>
                <a:uFillTx/>
                <a:latin typeface="+mn-lt"/>
                <a:ea typeface="ＭＳ Ｐゴシック" panose="020B0600070205080204" pitchFamily="34" charset="-128"/>
              </a:rPr>
              <a:t>rocessing</a:t>
            </a:r>
          </a:p>
        </p:txBody>
      </p:sp>
      <p:sp>
        <p:nvSpPr>
          <p:cNvPr id="785" name="TextBox 784"/>
          <p:cNvSpPr txBox="1"/>
          <p:nvPr/>
        </p:nvSpPr>
        <p:spPr>
          <a:xfrm>
            <a:off x="6029325" y="2190750"/>
            <a:ext cx="1282700" cy="400050"/>
          </a:xfrm>
          <a:prstGeom prst="rect">
            <a:avLst/>
          </a:prstGeom>
          <a:no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A50021"/>
                </a:solidFill>
                <a:effectLst/>
                <a:uLnTx/>
                <a:uFillTx/>
                <a:latin typeface="+mn-lt"/>
                <a:ea typeface="ＭＳ Ｐゴシック" panose="020B0600070205080204" pitchFamily="34" charset="-128"/>
              </a:rPr>
              <a:t>R</a:t>
            </a:r>
            <a:r>
              <a:rPr kumimoji="0" lang="en-US" sz="2000" b="1" i="0" u="none" strike="noStrike" kern="0" cap="none" spc="0" normalizeH="0" baseline="0" noProof="0" dirty="0">
                <a:ln>
                  <a:noFill/>
                </a:ln>
                <a:solidFill>
                  <a:sysClr val="windowText" lastClr="000000"/>
                </a:solidFill>
                <a:effectLst/>
                <a:uLnTx/>
                <a:uFillTx/>
                <a:latin typeface="+mn-lt"/>
                <a:ea typeface="ＭＳ Ｐゴシック" panose="020B0600070205080204" pitchFamily="34" charset="-128"/>
              </a:rPr>
              <a:t>ework</a:t>
            </a:r>
          </a:p>
        </p:txBody>
      </p:sp>
      <p:sp>
        <p:nvSpPr>
          <p:cNvPr id="786" name="TextBox 785"/>
          <p:cNvSpPr txBox="1"/>
          <p:nvPr/>
        </p:nvSpPr>
        <p:spPr>
          <a:xfrm>
            <a:off x="6029325" y="3943350"/>
            <a:ext cx="1168400" cy="400050"/>
          </a:xfrm>
          <a:prstGeom prst="rect">
            <a:avLst/>
          </a:prstGeom>
          <a:no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A50021"/>
                </a:solidFill>
                <a:effectLst/>
                <a:uLnTx/>
                <a:uFillTx/>
                <a:latin typeface="+mn-lt"/>
                <a:ea typeface="ＭＳ Ｐゴシック" panose="020B0600070205080204" pitchFamily="34" charset="-128"/>
              </a:rPr>
              <a:t>M</a:t>
            </a:r>
            <a:r>
              <a:rPr kumimoji="0" lang="en-US" sz="2000" b="1" i="0" u="none" strike="noStrike" kern="0" cap="none" spc="0" normalizeH="0" baseline="0" noProof="0" dirty="0">
                <a:ln>
                  <a:noFill/>
                </a:ln>
                <a:solidFill>
                  <a:sysClr val="windowText" lastClr="000000"/>
                </a:solidFill>
                <a:effectLst/>
                <a:uLnTx/>
                <a:uFillTx/>
                <a:latin typeface="+mn-lt"/>
                <a:ea typeface="ＭＳ Ｐゴシック" panose="020B0600070205080204" pitchFamily="34" charset="-128"/>
              </a:rPr>
              <a:t>otion</a:t>
            </a:r>
          </a:p>
        </p:txBody>
      </p:sp>
      <p:sp>
        <p:nvSpPr>
          <p:cNvPr id="788" name="TextBox 787"/>
          <p:cNvSpPr txBox="1"/>
          <p:nvPr/>
        </p:nvSpPr>
        <p:spPr>
          <a:xfrm>
            <a:off x="725487" y="2190750"/>
            <a:ext cx="1408113" cy="400050"/>
          </a:xfrm>
          <a:prstGeom prst="rect">
            <a:avLst/>
          </a:prstGeom>
          <a:no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A50021"/>
                </a:solidFill>
                <a:effectLst/>
                <a:uLnTx/>
                <a:uFillTx/>
                <a:latin typeface="+mn-lt"/>
                <a:ea typeface="ＭＳ Ｐゴシック" panose="020B0600070205080204" pitchFamily="34" charset="-128"/>
              </a:rPr>
              <a:t>I</a:t>
            </a:r>
            <a:r>
              <a:rPr kumimoji="0" lang="en-US" sz="2000" b="1" i="0" u="none" strike="noStrike" kern="0" cap="none" spc="0" normalizeH="0" baseline="0" noProof="0" dirty="0">
                <a:ln>
                  <a:noFill/>
                </a:ln>
                <a:solidFill>
                  <a:sysClr val="windowText" lastClr="000000"/>
                </a:solidFill>
                <a:effectLst/>
                <a:uLnTx/>
                <a:uFillTx/>
                <a:latin typeface="+mn-lt"/>
                <a:ea typeface="ＭＳ Ｐゴシック" panose="020B0600070205080204" pitchFamily="34" charset="-128"/>
              </a:rPr>
              <a:t>ntellect</a:t>
            </a:r>
          </a:p>
        </p:txBody>
      </p:sp>
      <p:sp>
        <p:nvSpPr>
          <p:cNvPr id="789" name="TextBox 788"/>
          <p:cNvSpPr txBox="1"/>
          <p:nvPr/>
        </p:nvSpPr>
        <p:spPr>
          <a:xfrm>
            <a:off x="671512" y="4019550"/>
            <a:ext cx="1614488" cy="400050"/>
          </a:xfrm>
          <a:prstGeom prst="rect">
            <a:avLst/>
          </a:prstGeom>
          <a:no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A50021"/>
                </a:solidFill>
                <a:effectLst/>
                <a:uLnTx/>
                <a:uFillTx/>
                <a:latin typeface="+mn-lt"/>
                <a:ea typeface="ＭＳ Ｐゴシック" panose="020B0600070205080204" pitchFamily="34" charset="-128"/>
              </a:rPr>
              <a:t>I</a:t>
            </a:r>
            <a:r>
              <a:rPr kumimoji="0" lang="en-US" sz="2000" b="1" i="0" u="none" strike="noStrike" kern="0" cap="none" spc="0" normalizeH="0" baseline="0" noProof="0" dirty="0">
                <a:ln>
                  <a:noFill/>
                </a:ln>
                <a:solidFill>
                  <a:sysClr val="windowText" lastClr="000000"/>
                </a:solidFill>
                <a:effectLst/>
                <a:uLnTx/>
                <a:uFillTx/>
                <a:latin typeface="+mn-lt"/>
                <a:ea typeface="ＭＳ Ｐゴシック" panose="020B0600070205080204" pitchFamily="34" charset="-128"/>
              </a:rPr>
              <a:t>nventory</a:t>
            </a:r>
          </a:p>
        </p:txBody>
      </p:sp>
      <p:sp>
        <p:nvSpPr>
          <p:cNvPr id="792" name="TextBox 791"/>
          <p:cNvSpPr txBox="1"/>
          <p:nvPr/>
        </p:nvSpPr>
        <p:spPr>
          <a:xfrm>
            <a:off x="6019800" y="2557462"/>
            <a:ext cx="2819400" cy="338138"/>
          </a:xfrm>
          <a:prstGeom prst="rect">
            <a:avLst/>
          </a:prstGeom>
          <a:noFill/>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mn-lt"/>
                <a:ea typeface="ＭＳ Ｐゴシック" panose="020B0600070205080204" pitchFamily="34" charset="-128"/>
              </a:rPr>
              <a:t>Any repair or rework</a:t>
            </a:r>
          </a:p>
        </p:txBody>
      </p:sp>
      <p:sp>
        <p:nvSpPr>
          <p:cNvPr id="793" name="TextBox 792"/>
          <p:cNvSpPr txBox="1"/>
          <p:nvPr/>
        </p:nvSpPr>
        <p:spPr>
          <a:xfrm>
            <a:off x="6019800" y="4292600"/>
            <a:ext cx="2819400" cy="584200"/>
          </a:xfrm>
          <a:prstGeom prst="rect">
            <a:avLst/>
          </a:prstGeom>
          <a:noFill/>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mn-lt"/>
                <a:ea typeface="ＭＳ Ｐゴシック" panose="020B0600070205080204" pitchFamily="34" charset="-128"/>
              </a:rPr>
              <a:t>Any motion of the worker that does not add value</a:t>
            </a:r>
          </a:p>
        </p:txBody>
      </p:sp>
      <p:sp>
        <p:nvSpPr>
          <p:cNvPr id="794" name="TextBox 793"/>
          <p:cNvSpPr txBox="1"/>
          <p:nvPr/>
        </p:nvSpPr>
        <p:spPr>
          <a:xfrm>
            <a:off x="3581400" y="5683250"/>
            <a:ext cx="2819400" cy="584200"/>
          </a:xfrm>
          <a:prstGeom prst="rect">
            <a:avLst/>
          </a:prstGeom>
          <a:noFill/>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mn-lt"/>
                <a:ea typeface="ＭＳ Ｐゴシック" panose="020B0600070205080204" pitchFamily="34" charset="-128"/>
              </a:rPr>
              <a:t>Over-processing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mn-lt"/>
                <a:ea typeface="ＭＳ Ｐゴシック" panose="020B0600070205080204" pitchFamily="34" charset="-128"/>
              </a:rPr>
              <a:t>Process Variability</a:t>
            </a:r>
          </a:p>
        </p:txBody>
      </p:sp>
      <p:sp>
        <p:nvSpPr>
          <p:cNvPr id="795" name="TextBox 794"/>
          <p:cNvSpPr txBox="1"/>
          <p:nvPr/>
        </p:nvSpPr>
        <p:spPr>
          <a:xfrm>
            <a:off x="609600" y="4351337"/>
            <a:ext cx="2819400" cy="830263"/>
          </a:xfrm>
          <a:prstGeom prst="rect">
            <a:avLst/>
          </a:prstGeom>
          <a:noFill/>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mn-lt"/>
                <a:ea typeface="ＭＳ Ｐゴシック" panose="020B0600070205080204" pitchFamily="34" charset="-128"/>
              </a:rPr>
              <a:t>Any more than the minimum to get the job done</a:t>
            </a:r>
          </a:p>
        </p:txBody>
      </p:sp>
      <p:sp>
        <p:nvSpPr>
          <p:cNvPr id="798" name="TextBox 797"/>
          <p:cNvSpPr txBox="1"/>
          <p:nvPr/>
        </p:nvSpPr>
        <p:spPr>
          <a:xfrm>
            <a:off x="685800" y="2522537"/>
            <a:ext cx="2667000" cy="830263"/>
          </a:xfrm>
          <a:prstGeom prst="rect">
            <a:avLst/>
          </a:prstGeom>
          <a:noFill/>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mn-lt"/>
                <a:ea typeface="ＭＳ Ｐゴシック" panose="020B0600070205080204" pitchFamily="34" charset="-128"/>
              </a:rPr>
              <a:t>Any failure to fully utilize the time and talents of people</a:t>
            </a:r>
          </a:p>
        </p:txBody>
      </p:sp>
      <p:pic>
        <p:nvPicPr>
          <p:cNvPr id="5634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7350" y="0"/>
            <a:ext cx="1136650"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49" name="Slide Number Placeholder 2"/>
          <p:cNvSpPr>
            <a:spLocks noGrp="1"/>
          </p:cNvSpPr>
          <p:nvPr>
            <p:ph type="sldNum" sz="quarter" idx="11"/>
          </p:nvPr>
        </p:nvSpPr>
        <p:spPr bwMode="auto">
          <a:xfrm>
            <a:off x="0" y="6492875"/>
            <a:ext cx="457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lstStyle>
            <a:lvl1pPr>
              <a:lnSpc>
                <a:spcPct val="95000"/>
              </a:lnSpc>
              <a:spcBef>
                <a:spcPct val="40000"/>
              </a:spcBef>
              <a:buClr>
                <a:srgbClr val="F42A41"/>
              </a:buClr>
              <a:buSzPct val="90000"/>
              <a:buBlip>
                <a:blip r:embed="rId3"/>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fld id="{A3EBC106-2D29-4FD2-B2C0-346D7158289E}" type="slidenum">
              <a:rPr kumimoji="0" lang="en-US" altLang="zh-CN" sz="1200" b="0" i="0" u="none" strike="noStrike" kern="0" cap="none" spc="0" normalizeH="0" baseline="0" noProof="0">
                <a:ln>
                  <a:noFill/>
                </a:ln>
                <a:solidFill>
                  <a:srgbClr val="606060"/>
                </a:solidFill>
                <a:effectLst/>
                <a:uLnTx/>
                <a:uFillTx/>
                <a:latin typeface="Arial" panose="020B0604020202020204" pitchFamily="34" charset="0"/>
                <a:ea typeface="MS PGothic" panose="020B0600070205080204" pitchFamily="34" charset="-128"/>
                <a:cs typeface="Arial" panose="020B0604020202020204" pitchFamily="34" charset="0"/>
              </a:rPr>
              <a:pPr marL="0" marR="0" lvl="0" indent="0" defTabSz="914400" eaLnBrk="1" fontAlgn="auto" latinLnBrk="0" hangingPunct="1">
                <a:lnSpc>
                  <a:spcPct val="100000"/>
                </a:lnSpc>
                <a:spcBef>
                  <a:spcPct val="0"/>
                </a:spcBef>
                <a:spcAft>
                  <a:spcPts val="0"/>
                </a:spcAft>
                <a:buClrTx/>
                <a:buSzTx/>
                <a:buFontTx/>
                <a:buNone/>
                <a:tabLst/>
                <a:defRPr/>
              </a:pPr>
              <a:t>29</a:t>
            </a:fld>
            <a:endParaRPr kumimoji="0" lang="en-US" altLang="zh-CN" sz="1200" b="0" i="0" u="none" strike="noStrike" kern="0" cap="none" spc="0" normalizeH="0" baseline="0" noProof="0">
              <a:ln>
                <a:noFill/>
              </a:ln>
              <a:solidFill>
                <a:srgbClr val="60606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Tree>
    <p:extLst>
      <p:ext uri="{BB962C8B-B14F-4D97-AF65-F5344CB8AC3E}">
        <p14:creationId xmlns:p14="http://schemas.microsoft.com/office/powerpoint/2010/main" val="2452344128"/>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defRPr/>
            </a:pPr>
            <a:r>
              <a:rPr sz="3600">
                <a:ea typeface="+mj-ea"/>
              </a:rPr>
              <a:t>Team Members</a:t>
            </a:r>
          </a:p>
        </p:txBody>
      </p:sp>
      <p:sp>
        <p:nvSpPr>
          <p:cNvPr id="15363" name="Text Box 3"/>
          <p:cNvSpPr txBox="1">
            <a:spLocks noChangeArrowheads="1"/>
          </p:cNvSpPr>
          <p:nvPr/>
        </p:nvSpPr>
        <p:spPr bwMode="auto">
          <a:xfrm>
            <a:off x="138113" y="1066800"/>
            <a:ext cx="8867775" cy="409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9" tIns="45635" rIns="91269" bIns="45635">
            <a:spAutoFit/>
          </a:bodyPr>
          <a:lstStyle>
            <a:lvl1pPr>
              <a:lnSpc>
                <a:spcPct val="95000"/>
              </a:lnSpc>
              <a:spcBef>
                <a:spcPct val="40000"/>
              </a:spcBef>
              <a:buClr>
                <a:srgbClr val="F42A41"/>
              </a:buClr>
              <a:buSzPct val="90000"/>
              <a:buBlip>
                <a:blip r:embed="rId3"/>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eaLnBrk="1" hangingPunct="1">
              <a:lnSpc>
                <a:spcPct val="100000"/>
              </a:lnSpc>
              <a:spcBef>
                <a:spcPct val="0"/>
              </a:spcBef>
              <a:buClrTx/>
              <a:buSzTx/>
              <a:buFontTx/>
              <a:buNone/>
            </a:pPr>
            <a:r>
              <a:rPr lang="en-US" altLang="zh-CN" u="sng"/>
              <a:t>Project Champion:</a:t>
            </a:r>
            <a:r>
              <a:rPr lang="en-US" altLang="zh-CN" b="0"/>
              <a:t>	 </a:t>
            </a:r>
            <a:r>
              <a:rPr lang="en-US" altLang="zh-CN" u="sng"/>
              <a:t>Process Owner:</a:t>
            </a:r>
            <a:r>
              <a:rPr lang="en-US" altLang="zh-CN" b="0"/>
              <a:t> </a:t>
            </a:r>
          </a:p>
          <a:p>
            <a:pPr eaLnBrk="1" hangingPunct="1">
              <a:lnSpc>
                <a:spcPct val="100000"/>
              </a:lnSpc>
              <a:spcBef>
                <a:spcPct val="0"/>
              </a:spcBef>
              <a:buClrTx/>
              <a:buSzTx/>
              <a:buFontTx/>
              <a:buNone/>
            </a:pPr>
            <a:r>
              <a:rPr lang="en-US" altLang="zh-CN" b="0"/>
              <a:t>&lt;Jun Liang&gt;		  	&lt;Zhiwei Yang&gt;</a:t>
            </a:r>
          </a:p>
          <a:p>
            <a:pPr eaLnBrk="1" hangingPunct="1">
              <a:lnSpc>
                <a:spcPct val="100000"/>
              </a:lnSpc>
              <a:spcBef>
                <a:spcPct val="0"/>
              </a:spcBef>
              <a:buClrTx/>
              <a:buSzTx/>
              <a:buFontTx/>
              <a:buNone/>
            </a:pPr>
            <a:endParaRPr lang="en-US" altLang="zh-CN" sz="1600" b="0"/>
          </a:p>
          <a:p>
            <a:pPr algn="ctr" eaLnBrk="1" hangingPunct="1">
              <a:lnSpc>
                <a:spcPct val="100000"/>
              </a:lnSpc>
              <a:spcBef>
                <a:spcPct val="0"/>
              </a:spcBef>
              <a:buClrTx/>
              <a:buSzTx/>
              <a:buFontTx/>
              <a:buNone/>
            </a:pPr>
            <a:r>
              <a:rPr lang="en-US" altLang="zh-CN" b="0" u="sng"/>
              <a:t>Core Team Members:</a:t>
            </a:r>
            <a:endParaRPr lang="en-US" altLang="zh-CN" sz="2000" b="0" u="sng"/>
          </a:p>
          <a:p>
            <a:pPr algn="ctr" eaLnBrk="1" hangingPunct="1">
              <a:lnSpc>
                <a:spcPct val="100000"/>
              </a:lnSpc>
              <a:spcBef>
                <a:spcPct val="0"/>
              </a:spcBef>
              <a:buClrTx/>
              <a:buSzTx/>
              <a:buFontTx/>
              <a:buNone/>
            </a:pPr>
            <a:endParaRPr lang="en-US" altLang="zh-CN" sz="1100" b="0"/>
          </a:p>
          <a:p>
            <a:pPr algn="ctr" eaLnBrk="1" hangingPunct="1">
              <a:lnSpc>
                <a:spcPct val="100000"/>
              </a:lnSpc>
              <a:spcBef>
                <a:spcPct val="0"/>
              </a:spcBef>
              <a:buClrTx/>
              <a:buSzTx/>
              <a:buFontTx/>
              <a:buNone/>
            </a:pPr>
            <a:r>
              <a:rPr lang="en-US" altLang="zh-CN" sz="2200" b="0">
                <a:solidFill>
                  <a:srgbClr val="0070C0"/>
                </a:solidFill>
              </a:rPr>
              <a:t>&lt;</a:t>
            </a:r>
            <a:r>
              <a:rPr lang="en-US" altLang="en-US" sz="2200" b="0">
                <a:solidFill>
                  <a:srgbClr val="0070C0"/>
                </a:solidFill>
                <a:latin typeface="Arial" panose="020B0604020202020204" pitchFamily="34" charset="0"/>
              </a:rPr>
              <a:t> Lili Liao, Passive MFG</a:t>
            </a:r>
            <a:r>
              <a:rPr lang="en-US" altLang="en-US" sz="2200" b="0">
                <a:solidFill>
                  <a:srgbClr val="00B0F0"/>
                </a:solidFill>
                <a:latin typeface="Arial" panose="020B0604020202020204" pitchFamily="34" charset="0"/>
              </a:rPr>
              <a:t>, Foreman </a:t>
            </a:r>
            <a:r>
              <a:rPr lang="en-US" altLang="zh-CN" sz="2200" b="0">
                <a:solidFill>
                  <a:srgbClr val="00B0F0"/>
                </a:solidFill>
              </a:rPr>
              <a:t>&gt;</a:t>
            </a:r>
          </a:p>
          <a:p>
            <a:pPr algn="ctr" eaLnBrk="1" hangingPunct="1">
              <a:lnSpc>
                <a:spcPct val="100000"/>
              </a:lnSpc>
              <a:spcBef>
                <a:spcPct val="0"/>
              </a:spcBef>
              <a:buClrTx/>
              <a:buSzTx/>
              <a:buFontTx/>
              <a:buNone/>
            </a:pPr>
            <a:r>
              <a:rPr lang="en-US" altLang="zh-CN" sz="2200" b="0">
                <a:solidFill>
                  <a:srgbClr val="0070C0"/>
                </a:solidFill>
              </a:rPr>
              <a:t>&lt;</a:t>
            </a:r>
            <a:r>
              <a:rPr lang="en-US" altLang="en-US" sz="2200" b="0">
                <a:solidFill>
                  <a:srgbClr val="0070C0"/>
                </a:solidFill>
                <a:latin typeface="Arial" panose="020B0604020202020204" pitchFamily="34" charset="0"/>
              </a:rPr>
              <a:t> H</a:t>
            </a:r>
            <a:r>
              <a:rPr lang="en-US" altLang="zh-CN" sz="2200" b="0">
                <a:solidFill>
                  <a:srgbClr val="0070C0"/>
                </a:solidFill>
                <a:latin typeface="Arial" panose="020B0604020202020204" pitchFamily="34" charset="0"/>
              </a:rPr>
              <a:t>ou Zhan</a:t>
            </a:r>
            <a:r>
              <a:rPr lang="en-US" altLang="en-US" sz="2200" b="0">
                <a:solidFill>
                  <a:srgbClr val="0070C0"/>
                </a:solidFill>
                <a:latin typeface="Arial" panose="020B0604020202020204" pitchFamily="34" charset="0"/>
              </a:rPr>
              <a:t>, Passive MFG</a:t>
            </a:r>
            <a:r>
              <a:rPr lang="en-US" altLang="en-US" sz="2200" b="0">
                <a:solidFill>
                  <a:srgbClr val="00B0F0"/>
                </a:solidFill>
                <a:latin typeface="Arial" panose="020B0604020202020204" pitchFamily="34" charset="0"/>
              </a:rPr>
              <a:t>, E</a:t>
            </a:r>
            <a:r>
              <a:rPr lang="en-US" altLang="zh-CN" sz="2200" b="0">
                <a:solidFill>
                  <a:srgbClr val="00B0F0"/>
                </a:solidFill>
                <a:latin typeface="Arial" panose="020B0604020202020204" pitchFamily="34" charset="0"/>
              </a:rPr>
              <a:t>ngineer</a:t>
            </a:r>
            <a:r>
              <a:rPr lang="en-US" altLang="en-US" sz="2200" b="0">
                <a:solidFill>
                  <a:srgbClr val="00B0F0"/>
                </a:solidFill>
                <a:latin typeface="Arial" panose="020B0604020202020204" pitchFamily="34" charset="0"/>
              </a:rPr>
              <a:t> </a:t>
            </a:r>
            <a:r>
              <a:rPr lang="en-US" altLang="zh-CN" sz="2200" b="0">
                <a:solidFill>
                  <a:srgbClr val="00B0F0"/>
                </a:solidFill>
              </a:rPr>
              <a:t>&gt;</a:t>
            </a:r>
          </a:p>
          <a:p>
            <a:pPr algn="ctr" eaLnBrk="1" hangingPunct="1">
              <a:lnSpc>
                <a:spcPct val="100000"/>
              </a:lnSpc>
              <a:spcBef>
                <a:spcPct val="0"/>
              </a:spcBef>
              <a:buClrTx/>
              <a:buSzTx/>
              <a:buFontTx/>
              <a:buNone/>
            </a:pPr>
            <a:r>
              <a:rPr lang="en-US" altLang="zh-CN" sz="2200" b="0">
                <a:solidFill>
                  <a:srgbClr val="0070C0"/>
                </a:solidFill>
              </a:rPr>
              <a:t>&lt;</a:t>
            </a:r>
            <a:r>
              <a:rPr lang="en-US" altLang="en-US" sz="2200" b="0">
                <a:solidFill>
                  <a:srgbClr val="0070C0"/>
                </a:solidFill>
                <a:latin typeface="Arial" panose="020B0604020202020204" pitchFamily="34" charset="0"/>
              </a:rPr>
              <a:t> Dongdong Qi, Passive MFG</a:t>
            </a:r>
            <a:r>
              <a:rPr lang="en-US" altLang="en-US" sz="2200" b="0">
                <a:solidFill>
                  <a:srgbClr val="00B0F0"/>
                </a:solidFill>
                <a:latin typeface="Arial" panose="020B0604020202020204" pitchFamily="34" charset="0"/>
              </a:rPr>
              <a:t>, E</a:t>
            </a:r>
            <a:r>
              <a:rPr lang="en-US" altLang="zh-CN" sz="2200" b="0">
                <a:solidFill>
                  <a:srgbClr val="00B0F0"/>
                </a:solidFill>
                <a:latin typeface="Arial" panose="020B0604020202020204" pitchFamily="34" charset="0"/>
              </a:rPr>
              <a:t>ngineer</a:t>
            </a:r>
            <a:r>
              <a:rPr lang="en-US" altLang="en-US" sz="2200" b="0">
                <a:solidFill>
                  <a:srgbClr val="00B0F0"/>
                </a:solidFill>
                <a:latin typeface="Arial" panose="020B0604020202020204" pitchFamily="34" charset="0"/>
              </a:rPr>
              <a:t> </a:t>
            </a:r>
            <a:r>
              <a:rPr lang="en-US" altLang="zh-CN" sz="2200" b="0">
                <a:solidFill>
                  <a:srgbClr val="00B0F0"/>
                </a:solidFill>
              </a:rPr>
              <a:t>&gt;</a:t>
            </a:r>
          </a:p>
          <a:p>
            <a:pPr algn="ctr" eaLnBrk="1" hangingPunct="1">
              <a:lnSpc>
                <a:spcPct val="100000"/>
              </a:lnSpc>
              <a:spcBef>
                <a:spcPct val="0"/>
              </a:spcBef>
              <a:buClrTx/>
              <a:buSzTx/>
              <a:buFontTx/>
              <a:buNone/>
            </a:pPr>
            <a:r>
              <a:rPr lang="en-US" altLang="zh-CN" sz="2200" b="0">
                <a:solidFill>
                  <a:srgbClr val="0070C0"/>
                </a:solidFill>
                <a:latin typeface="Arial" panose="020B0604020202020204" pitchFamily="34" charset="0"/>
              </a:rPr>
              <a:t>&lt;</a:t>
            </a:r>
            <a:r>
              <a:rPr lang="en-US" altLang="en-US" sz="2200" b="0">
                <a:solidFill>
                  <a:srgbClr val="0070C0"/>
                </a:solidFill>
                <a:latin typeface="Arial" panose="020B0604020202020204" pitchFamily="34" charset="0"/>
              </a:rPr>
              <a:t> Xinhua, Zhou, Passive MFG</a:t>
            </a:r>
            <a:r>
              <a:rPr lang="en-US" altLang="en-US" sz="2200" b="0">
                <a:solidFill>
                  <a:srgbClr val="00B0F0"/>
                </a:solidFill>
                <a:latin typeface="Arial" panose="020B0604020202020204" pitchFamily="34" charset="0"/>
              </a:rPr>
              <a:t>, Engineer </a:t>
            </a:r>
            <a:r>
              <a:rPr lang="en-US" altLang="zh-CN" sz="2200" b="0">
                <a:solidFill>
                  <a:srgbClr val="00B0F0"/>
                </a:solidFill>
                <a:latin typeface="Arial" panose="020B0604020202020204" pitchFamily="34" charset="0"/>
              </a:rPr>
              <a:t>&gt;</a:t>
            </a:r>
            <a:r>
              <a:rPr lang="en-US" altLang="zh-CN" sz="2000" b="0">
                <a:solidFill>
                  <a:schemeClr val="hlink"/>
                </a:solidFill>
              </a:rPr>
              <a:t>	</a:t>
            </a:r>
            <a:endParaRPr lang="en-US" altLang="zh-CN" sz="2400" b="0">
              <a:solidFill>
                <a:schemeClr val="hlink"/>
              </a:solidFill>
            </a:endParaRPr>
          </a:p>
          <a:p>
            <a:pPr algn="ctr">
              <a:lnSpc>
                <a:spcPct val="100000"/>
              </a:lnSpc>
              <a:spcBef>
                <a:spcPct val="0"/>
              </a:spcBef>
              <a:buClrTx/>
              <a:buSzTx/>
              <a:buFontTx/>
              <a:buNone/>
            </a:pPr>
            <a:r>
              <a:rPr lang="en-US" altLang="zh-CN" b="0" u="sng"/>
              <a:t>Ad Hoc Team Members or SME’s:</a:t>
            </a:r>
          </a:p>
          <a:p>
            <a:pPr algn="ctr">
              <a:lnSpc>
                <a:spcPct val="100000"/>
              </a:lnSpc>
              <a:spcBef>
                <a:spcPct val="0"/>
              </a:spcBef>
              <a:buClrTx/>
              <a:buSzTx/>
              <a:buFontTx/>
              <a:buNone/>
            </a:pPr>
            <a:endParaRPr lang="en-US" altLang="zh-CN" sz="1100" b="0"/>
          </a:p>
          <a:p>
            <a:pPr algn="ctr" eaLnBrk="1" hangingPunct="1">
              <a:lnSpc>
                <a:spcPct val="100000"/>
              </a:lnSpc>
              <a:spcBef>
                <a:spcPct val="0"/>
              </a:spcBef>
              <a:buClrTx/>
              <a:buSzTx/>
              <a:buFontTx/>
              <a:buNone/>
            </a:pPr>
            <a:r>
              <a:rPr lang="en-US" altLang="zh-CN" sz="2200" b="0"/>
              <a:t> </a:t>
            </a:r>
            <a:r>
              <a:rPr lang="en-US" altLang="zh-CN" sz="2200" b="0">
                <a:solidFill>
                  <a:srgbClr val="0070C0"/>
                </a:solidFill>
              </a:rPr>
              <a:t>&lt;</a:t>
            </a:r>
            <a:r>
              <a:rPr lang="en-US" altLang="en-US" sz="2200" b="0">
                <a:solidFill>
                  <a:srgbClr val="0070C0"/>
                </a:solidFill>
                <a:latin typeface="Arial" panose="020B0604020202020204" pitchFamily="34" charset="0"/>
              </a:rPr>
              <a:t> Jian Li, Finance department</a:t>
            </a:r>
            <a:r>
              <a:rPr lang="en-US" altLang="en-US" sz="2200" b="0">
                <a:solidFill>
                  <a:srgbClr val="00B0F0"/>
                </a:solidFill>
                <a:latin typeface="Arial" panose="020B0604020202020204" pitchFamily="34" charset="0"/>
              </a:rPr>
              <a:t>, Manager </a:t>
            </a:r>
            <a:r>
              <a:rPr lang="en-US" altLang="zh-CN" sz="2200" b="0">
                <a:solidFill>
                  <a:srgbClr val="00B0F0"/>
                </a:solidFill>
              </a:rPr>
              <a:t>&gt;</a:t>
            </a:r>
          </a:p>
        </p:txBody>
      </p:sp>
      <p:pic>
        <p:nvPicPr>
          <p:cNvPr id="1536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7350" y="0"/>
            <a:ext cx="1136650"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Slide Number Placeholder 2"/>
          <p:cNvSpPr txBox="1">
            <a:spLocks/>
          </p:cNvSpPr>
          <p:nvPr/>
        </p:nvSpPr>
        <p:spPr bwMode="auto">
          <a:xfrm>
            <a:off x="0" y="6492875"/>
            <a:ext cx="457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nchor="ctr"/>
          <a:lstStyle>
            <a:lvl1pPr>
              <a:lnSpc>
                <a:spcPct val="95000"/>
              </a:lnSpc>
              <a:spcBef>
                <a:spcPct val="40000"/>
              </a:spcBef>
              <a:buClr>
                <a:srgbClr val="F42A41"/>
              </a:buClr>
              <a:buSzPct val="90000"/>
              <a:buBlip>
                <a:blip r:embed="rId3"/>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algn="r">
              <a:lnSpc>
                <a:spcPct val="100000"/>
              </a:lnSpc>
              <a:spcBef>
                <a:spcPct val="0"/>
              </a:spcBef>
              <a:buClrTx/>
              <a:buSzTx/>
              <a:buFontTx/>
              <a:buNone/>
            </a:pPr>
            <a:fld id="{09FE295F-604B-4570-8E1C-4297DB51E961}" type="slidenum">
              <a:rPr lang="en-US" altLang="zh-CN" sz="1200" b="0">
                <a:solidFill>
                  <a:srgbClr val="606060"/>
                </a:solidFill>
                <a:latin typeface="Arial" panose="020B0604020202020204" pitchFamily="34" charset="0"/>
              </a:rPr>
              <a:pPr algn="r">
                <a:lnSpc>
                  <a:spcPct val="100000"/>
                </a:lnSpc>
                <a:spcBef>
                  <a:spcPct val="0"/>
                </a:spcBef>
                <a:buClrTx/>
                <a:buSzTx/>
                <a:buFontTx/>
                <a:buNone/>
              </a:pPr>
              <a:t>3</a:t>
            </a:fld>
            <a:endParaRPr lang="en-US" altLang="zh-CN" sz="1200" b="0">
              <a:solidFill>
                <a:srgbClr val="606060"/>
              </a:solidFill>
              <a:latin typeface="Arial" panose="020B0604020202020204" pitchFamily="34" charset="0"/>
            </a:endParaRPr>
          </a:p>
        </p:txBody>
      </p:sp>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90825" y="2743200"/>
            <a:ext cx="7353175" cy="745592"/>
          </a:xfrm>
        </p:spPr>
        <p:txBody>
          <a:bodyPr/>
          <a:lstStyle/>
          <a:p>
            <a:pPr>
              <a:defRPr/>
            </a:pPr>
            <a:r>
              <a:rPr dirty="0"/>
              <a:t>IMPROVE Phase</a:t>
            </a:r>
          </a:p>
        </p:txBody>
      </p:sp>
      <p:pic>
        <p:nvPicPr>
          <p:cNvPr id="5837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3625" y="2208213"/>
            <a:ext cx="1501775" cy="156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p:cNvSpPr>
            <a:spLocks noGrp="1" noChangeArrowheads="1"/>
          </p:cNvSpPr>
          <p:nvPr>
            <p:ph type="title"/>
          </p:nvPr>
        </p:nvSpPr>
        <p:spPr/>
        <p:txBody>
          <a:bodyPr/>
          <a:lstStyle/>
          <a:p>
            <a:pPr eaLnBrk="1" hangingPunct="1">
              <a:defRPr/>
            </a:pPr>
            <a:r>
              <a:rPr sz="3600" dirty="0">
                <a:ea typeface="+mj-ea"/>
              </a:rPr>
              <a:t>Improve Process </a:t>
            </a:r>
            <a:r>
              <a:rPr altLang="zh-CN" sz="3600" dirty="0">
                <a:ea typeface="+mj-ea"/>
              </a:rPr>
              <a:t>–</a:t>
            </a:r>
            <a:r>
              <a:rPr sz="3600" dirty="0">
                <a:ea typeface="+mj-ea"/>
              </a:rPr>
              <a:t> PULL</a:t>
            </a:r>
          </a:p>
        </p:txBody>
      </p:sp>
      <p:pic>
        <p:nvPicPr>
          <p:cNvPr id="6246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7350" y="0"/>
            <a:ext cx="1136650"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8" name="Slide Number Placeholder 2"/>
          <p:cNvSpPr>
            <a:spLocks noGrp="1"/>
          </p:cNvSpPr>
          <p:nvPr>
            <p:ph type="sldNum" sz="quarter" idx="11"/>
          </p:nvPr>
        </p:nvSpPr>
        <p:spPr bwMode="auto">
          <a:xfrm>
            <a:off x="0" y="6492875"/>
            <a:ext cx="457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lstStyle>
            <a:lvl1pPr>
              <a:lnSpc>
                <a:spcPct val="95000"/>
              </a:lnSpc>
              <a:spcBef>
                <a:spcPct val="40000"/>
              </a:spcBef>
              <a:buClr>
                <a:srgbClr val="F42A41"/>
              </a:buClr>
              <a:buSzPct val="90000"/>
              <a:buBlip>
                <a:blip r:embed="rId4"/>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a:lnSpc>
                <a:spcPct val="100000"/>
              </a:lnSpc>
              <a:spcBef>
                <a:spcPct val="0"/>
              </a:spcBef>
              <a:buClrTx/>
              <a:buSzTx/>
              <a:buFontTx/>
              <a:buNone/>
            </a:pPr>
            <a:fld id="{C0ACB5E4-C7D8-491B-9D7A-40BC5C0EAEB9}" type="slidenum">
              <a:rPr lang="en-US" altLang="zh-CN" sz="1200" b="0">
                <a:solidFill>
                  <a:srgbClr val="606060"/>
                </a:solidFill>
                <a:latin typeface="Arial" panose="020B0604020202020204" pitchFamily="34" charset="0"/>
              </a:rPr>
              <a:pPr>
                <a:lnSpc>
                  <a:spcPct val="100000"/>
                </a:lnSpc>
                <a:spcBef>
                  <a:spcPct val="0"/>
                </a:spcBef>
                <a:buClrTx/>
                <a:buSzTx/>
                <a:buFontTx/>
                <a:buNone/>
              </a:pPr>
              <a:t>31</a:t>
            </a:fld>
            <a:endParaRPr lang="en-US" altLang="zh-CN" sz="1200" b="0">
              <a:solidFill>
                <a:srgbClr val="606060"/>
              </a:solidFill>
              <a:latin typeface="Arial" panose="020B0604020202020204" pitchFamily="34" charset="0"/>
            </a:endParaRPr>
          </a:p>
        </p:txBody>
      </p:sp>
      <p:sp>
        <p:nvSpPr>
          <p:cNvPr id="62469" name="Content Placeholder 1"/>
          <p:cNvSpPr>
            <a:spLocks noGrp="1"/>
          </p:cNvSpPr>
          <p:nvPr>
            <p:ph idx="1"/>
          </p:nvPr>
        </p:nvSpPr>
        <p:spPr/>
        <p:txBody>
          <a:bodyPr/>
          <a:lstStyle/>
          <a:p>
            <a:r>
              <a:rPr lang="en-US" altLang="zh-CN" dirty="0"/>
              <a:t>Eliminate the non-value added steps which is repetition</a:t>
            </a:r>
          </a:p>
          <a:p>
            <a:r>
              <a:rPr lang="en-US" altLang="zh-CN" dirty="0"/>
              <a:t>Reduce the use frequency of microscope to ease eye strain</a:t>
            </a:r>
          </a:p>
          <a:p>
            <a:endParaRPr lang="en-US" altLang="zh-CN" dirty="0"/>
          </a:p>
          <a:p>
            <a:endParaRPr lang="en-US" altLang="zh-CN" dirty="0"/>
          </a:p>
          <a:p>
            <a:pPr marL="0" indent="0">
              <a:buNone/>
            </a:pPr>
            <a:endParaRPr lang="en-US" altLang="zh-CN" dirty="0"/>
          </a:p>
        </p:txBody>
      </p:sp>
      <p:pic>
        <p:nvPicPr>
          <p:cNvPr id="3" name="图片 2"/>
          <p:cNvPicPr>
            <a:picLocks noChangeAspect="1"/>
          </p:cNvPicPr>
          <p:nvPr/>
        </p:nvPicPr>
        <p:blipFill>
          <a:blip r:embed="rId5"/>
          <a:stretch>
            <a:fillRect/>
          </a:stretch>
        </p:blipFill>
        <p:spPr>
          <a:xfrm>
            <a:off x="236537" y="3581400"/>
            <a:ext cx="4524375" cy="1569280"/>
          </a:xfrm>
          <a:prstGeom prst="rect">
            <a:avLst/>
          </a:prstGeom>
        </p:spPr>
      </p:pic>
      <p:pic>
        <p:nvPicPr>
          <p:cNvPr id="5" name="图片 4"/>
          <p:cNvPicPr>
            <a:picLocks noChangeAspect="1"/>
          </p:cNvPicPr>
          <p:nvPr/>
        </p:nvPicPr>
        <p:blipFill>
          <a:blip r:embed="rId6"/>
          <a:stretch>
            <a:fillRect/>
          </a:stretch>
        </p:blipFill>
        <p:spPr>
          <a:xfrm>
            <a:off x="4884738" y="3581400"/>
            <a:ext cx="4030662" cy="1569280"/>
          </a:xfrm>
          <a:prstGeom prst="rect">
            <a:avLst/>
          </a:prstGeom>
        </p:spPr>
      </p:pic>
    </p:spTree>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p:cNvSpPr>
            <a:spLocks noGrp="1" noChangeArrowheads="1"/>
          </p:cNvSpPr>
          <p:nvPr>
            <p:ph type="title"/>
          </p:nvPr>
        </p:nvSpPr>
        <p:spPr/>
        <p:txBody>
          <a:bodyPr/>
          <a:lstStyle/>
          <a:p>
            <a:pPr eaLnBrk="1" hangingPunct="1">
              <a:defRPr/>
            </a:pPr>
            <a:r>
              <a:rPr sz="3600" dirty="0">
                <a:ea typeface="+mj-ea"/>
              </a:rPr>
              <a:t>Improve Process </a:t>
            </a:r>
            <a:r>
              <a:rPr altLang="zh-CN" sz="3600" dirty="0">
                <a:ea typeface="+mj-ea"/>
              </a:rPr>
              <a:t>–</a:t>
            </a:r>
            <a:r>
              <a:rPr sz="3600" dirty="0">
                <a:ea typeface="+mj-ea"/>
              </a:rPr>
              <a:t> PULL</a:t>
            </a:r>
          </a:p>
        </p:txBody>
      </p:sp>
      <p:pic>
        <p:nvPicPr>
          <p:cNvPr id="6246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7350" y="0"/>
            <a:ext cx="1136650"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8" name="Slide Number Placeholder 2"/>
          <p:cNvSpPr>
            <a:spLocks noGrp="1"/>
          </p:cNvSpPr>
          <p:nvPr>
            <p:ph type="sldNum" sz="quarter" idx="11"/>
          </p:nvPr>
        </p:nvSpPr>
        <p:spPr bwMode="auto">
          <a:xfrm>
            <a:off x="0" y="6492875"/>
            <a:ext cx="457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lstStyle>
            <a:lvl1pPr>
              <a:lnSpc>
                <a:spcPct val="95000"/>
              </a:lnSpc>
              <a:spcBef>
                <a:spcPct val="40000"/>
              </a:spcBef>
              <a:buClr>
                <a:srgbClr val="F42A41"/>
              </a:buClr>
              <a:buSzPct val="90000"/>
              <a:buBlip>
                <a:blip r:embed="rId4"/>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a:lnSpc>
                <a:spcPct val="100000"/>
              </a:lnSpc>
              <a:spcBef>
                <a:spcPct val="0"/>
              </a:spcBef>
              <a:buClrTx/>
              <a:buSzTx/>
              <a:buFontTx/>
              <a:buNone/>
            </a:pPr>
            <a:fld id="{C0ACB5E4-C7D8-491B-9D7A-40BC5C0EAEB9}" type="slidenum">
              <a:rPr lang="en-US" altLang="zh-CN" sz="1200" b="0">
                <a:solidFill>
                  <a:srgbClr val="606060"/>
                </a:solidFill>
                <a:latin typeface="Arial" panose="020B0604020202020204" pitchFamily="34" charset="0"/>
              </a:rPr>
              <a:pPr>
                <a:lnSpc>
                  <a:spcPct val="100000"/>
                </a:lnSpc>
                <a:spcBef>
                  <a:spcPct val="0"/>
                </a:spcBef>
                <a:buClrTx/>
                <a:buSzTx/>
                <a:buFontTx/>
                <a:buNone/>
              </a:pPr>
              <a:t>32</a:t>
            </a:fld>
            <a:endParaRPr lang="en-US" altLang="zh-CN" sz="1200" b="0">
              <a:solidFill>
                <a:srgbClr val="606060"/>
              </a:solidFill>
              <a:latin typeface="Arial" panose="020B0604020202020204" pitchFamily="34" charset="0"/>
            </a:endParaRPr>
          </a:p>
        </p:txBody>
      </p:sp>
      <p:sp>
        <p:nvSpPr>
          <p:cNvPr id="62469" name="Content Placeholder 1"/>
          <p:cNvSpPr>
            <a:spLocks noGrp="1"/>
          </p:cNvSpPr>
          <p:nvPr>
            <p:ph idx="1"/>
          </p:nvPr>
        </p:nvSpPr>
        <p:spPr/>
        <p:txBody>
          <a:bodyPr/>
          <a:lstStyle/>
          <a:p>
            <a:pPr marL="0" indent="0">
              <a:buNone/>
            </a:pPr>
            <a:endParaRPr lang="en-US" altLang="zh-CN" dirty="0"/>
          </a:p>
          <a:p>
            <a:endParaRPr lang="en-US" altLang="zh-CN" dirty="0"/>
          </a:p>
          <a:p>
            <a:endParaRPr lang="en-US" altLang="zh-CN" dirty="0"/>
          </a:p>
          <a:p>
            <a:pPr marL="0" indent="0">
              <a:buNone/>
            </a:pPr>
            <a:endParaRPr lang="en-US" altLang="zh-CN" dirty="0"/>
          </a:p>
        </p:txBody>
      </p:sp>
      <p:sp>
        <p:nvSpPr>
          <p:cNvPr id="6" name="文本框 5"/>
          <p:cNvSpPr txBox="1"/>
          <p:nvPr/>
        </p:nvSpPr>
        <p:spPr>
          <a:xfrm>
            <a:off x="180181" y="5522467"/>
            <a:ext cx="6248400" cy="830997"/>
          </a:xfrm>
          <a:prstGeom prst="rect">
            <a:avLst/>
          </a:prstGeom>
          <a:noFill/>
        </p:spPr>
        <p:txBody>
          <a:bodyPr wrap="square" rtlCol="0">
            <a:spAutoFit/>
          </a:bodyPr>
          <a:lstStyle/>
          <a:p>
            <a:r>
              <a:rPr lang="en-US" dirty="0"/>
              <a:t>The time saved (glass tube) : </a:t>
            </a:r>
            <a:r>
              <a:rPr lang="en-US" dirty="0">
                <a:sym typeface="Wingdings" panose="05000000000000000000" pitchFamily="2" charset="2"/>
              </a:rPr>
              <a:t>(4.93+1.14)/29.03*100%=20.91%</a:t>
            </a:r>
            <a:r>
              <a:rPr lang="en-US" dirty="0"/>
              <a:t> </a:t>
            </a:r>
          </a:p>
        </p:txBody>
      </p:sp>
      <p:pic>
        <p:nvPicPr>
          <p:cNvPr id="8" name="图片 7"/>
          <p:cNvPicPr>
            <a:picLocks noChangeAspect="1"/>
          </p:cNvPicPr>
          <p:nvPr/>
        </p:nvPicPr>
        <p:blipFill>
          <a:blip r:embed="rId5"/>
          <a:stretch>
            <a:fillRect/>
          </a:stretch>
        </p:blipFill>
        <p:spPr>
          <a:xfrm>
            <a:off x="180181" y="1370013"/>
            <a:ext cx="8915400" cy="4033266"/>
          </a:xfrm>
          <a:prstGeom prst="rect">
            <a:avLst/>
          </a:prstGeom>
        </p:spPr>
      </p:pic>
    </p:spTree>
    <p:extLst>
      <p:ext uri="{BB962C8B-B14F-4D97-AF65-F5344CB8AC3E}">
        <p14:creationId xmlns:p14="http://schemas.microsoft.com/office/powerpoint/2010/main" val="2610417444"/>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p:txBody>
          <a:bodyPr/>
          <a:lstStyle/>
          <a:p>
            <a:pPr eaLnBrk="1" hangingPunct="1">
              <a:defRPr/>
            </a:pPr>
            <a:r>
              <a:rPr sz="3600" dirty="0">
                <a:ea typeface="+mj-ea"/>
              </a:rPr>
              <a:t>Improve Process </a:t>
            </a:r>
            <a:r>
              <a:rPr altLang="zh-CN" sz="3600" dirty="0">
                <a:ea typeface="+mj-ea"/>
              </a:rPr>
              <a:t>–</a:t>
            </a:r>
            <a:r>
              <a:rPr sz="3600" dirty="0">
                <a:ea typeface="+mj-ea"/>
              </a:rPr>
              <a:t> PULL</a:t>
            </a:r>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7350" y="0"/>
            <a:ext cx="1136650"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内容占位符 9"/>
          <p:cNvPicPr>
            <a:picLocks noGrp="1" noChangeAspect="1"/>
          </p:cNvPicPr>
          <p:nvPr>
            <p:ph idx="1"/>
          </p:nvPr>
        </p:nvPicPr>
        <p:blipFill>
          <a:blip r:embed="rId3"/>
          <a:stretch>
            <a:fillRect/>
          </a:stretch>
        </p:blipFill>
        <p:spPr>
          <a:xfrm>
            <a:off x="112713" y="1235076"/>
            <a:ext cx="8802687" cy="4215157"/>
          </a:xfrm>
          <a:prstGeom prst="rect">
            <a:avLst/>
          </a:prstGeom>
        </p:spPr>
      </p:pic>
      <p:sp>
        <p:nvSpPr>
          <p:cNvPr id="11" name="文本框 10"/>
          <p:cNvSpPr txBox="1"/>
          <p:nvPr/>
        </p:nvSpPr>
        <p:spPr>
          <a:xfrm>
            <a:off x="180181" y="5522467"/>
            <a:ext cx="6248400" cy="830997"/>
          </a:xfrm>
          <a:prstGeom prst="rect">
            <a:avLst/>
          </a:prstGeom>
          <a:noFill/>
        </p:spPr>
        <p:txBody>
          <a:bodyPr wrap="square" rtlCol="0">
            <a:spAutoFit/>
          </a:bodyPr>
          <a:lstStyle/>
          <a:p>
            <a:r>
              <a:rPr lang="en-US" dirty="0"/>
              <a:t>The time saved (metal tube) : </a:t>
            </a:r>
            <a:r>
              <a:rPr lang="en-US" dirty="0">
                <a:sym typeface="Wingdings" panose="05000000000000000000" pitchFamily="2" charset="2"/>
              </a:rPr>
              <a:t>(4.48+1.07)/31.76*100%=17.47%</a:t>
            </a:r>
            <a:r>
              <a:rPr lang="en-US" dirty="0"/>
              <a:t> </a:t>
            </a:r>
          </a:p>
        </p:txBody>
      </p:sp>
    </p:spTree>
    <p:extLst>
      <p:ext uri="{BB962C8B-B14F-4D97-AF65-F5344CB8AC3E}">
        <p14:creationId xmlns:p14="http://schemas.microsoft.com/office/powerpoint/2010/main" val="3896315866"/>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ChangeArrowheads="1"/>
          </p:cNvSpPr>
          <p:nvPr>
            <p:ph type="title"/>
          </p:nvPr>
        </p:nvSpPr>
        <p:spPr/>
        <p:txBody>
          <a:bodyPr/>
          <a:lstStyle/>
          <a:p>
            <a:pPr eaLnBrk="1" hangingPunct="1">
              <a:defRPr/>
            </a:pPr>
            <a:r>
              <a:rPr sz="3600" dirty="0">
                <a:ea typeface="+mj-ea"/>
              </a:rPr>
              <a:t>Run New Process</a:t>
            </a:r>
          </a:p>
        </p:txBody>
      </p:sp>
      <p:sp>
        <p:nvSpPr>
          <p:cNvPr id="89093" name="Slide Number Placeholder 2"/>
          <p:cNvSpPr>
            <a:spLocks noGrp="1"/>
          </p:cNvSpPr>
          <p:nvPr>
            <p:ph type="sldNum" sz="quarter" idx="11"/>
          </p:nvPr>
        </p:nvSpPr>
        <p:spPr bwMode="auto">
          <a:xfrm>
            <a:off x="0" y="6492875"/>
            <a:ext cx="457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lstStyle>
            <a:lvl1pPr>
              <a:lnSpc>
                <a:spcPct val="95000"/>
              </a:lnSpc>
              <a:spcBef>
                <a:spcPct val="40000"/>
              </a:spcBef>
              <a:buClr>
                <a:srgbClr val="F42A41"/>
              </a:buClr>
              <a:buSzPct val="90000"/>
              <a:buBlip>
                <a:blip r:embed="rId3"/>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a:lnSpc>
                <a:spcPct val="100000"/>
              </a:lnSpc>
              <a:spcBef>
                <a:spcPct val="0"/>
              </a:spcBef>
              <a:buClrTx/>
              <a:buSzTx/>
              <a:buFontTx/>
              <a:buNone/>
            </a:pPr>
            <a:fld id="{CEA7BA47-D369-46DB-9960-520319F79C67}" type="slidenum">
              <a:rPr lang="en-US" altLang="zh-CN" sz="1200" b="0">
                <a:solidFill>
                  <a:srgbClr val="606060"/>
                </a:solidFill>
                <a:latin typeface="Arial" panose="020B0604020202020204" pitchFamily="34" charset="0"/>
              </a:rPr>
              <a:pPr>
                <a:lnSpc>
                  <a:spcPct val="100000"/>
                </a:lnSpc>
                <a:spcBef>
                  <a:spcPct val="0"/>
                </a:spcBef>
                <a:buClrTx/>
                <a:buSzTx/>
                <a:buFontTx/>
                <a:buNone/>
              </a:pPr>
              <a:t>34</a:t>
            </a:fld>
            <a:endParaRPr lang="en-US" altLang="zh-CN" sz="1200" b="0">
              <a:solidFill>
                <a:srgbClr val="606060"/>
              </a:solidFill>
              <a:latin typeface="Arial" panose="020B0604020202020204" pitchFamily="34" charset="0"/>
            </a:endParaRPr>
          </a:p>
        </p:txBody>
      </p:sp>
      <p:sp>
        <p:nvSpPr>
          <p:cNvPr id="3" name="内容占位符 2"/>
          <p:cNvSpPr>
            <a:spLocks noGrp="1"/>
          </p:cNvSpPr>
          <p:nvPr>
            <p:ph idx="1"/>
          </p:nvPr>
        </p:nvSpPr>
        <p:spPr>
          <a:xfrm>
            <a:off x="236538" y="1419226"/>
            <a:ext cx="8802687" cy="4843461"/>
          </a:xfrm>
        </p:spPr>
        <p:txBody>
          <a:bodyPr/>
          <a:lstStyle/>
          <a:p>
            <a:r>
              <a:rPr lang="en-US" dirty="0"/>
              <a:t>Current loading chart</a:t>
            </a:r>
          </a:p>
        </p:txBody>
      </p:sp>
      <p:pic>
        <p:nvPicPr>
          <p:cNvPr id="6" name="图片 5"/>
          <p:cNvPicPr>
            <a:picLocks noChangeAspect="1"/>
          </p:cNvPicPr>
          <p:nvPr/>
        </p:nvPicPr>
        <p:blipFill>
          <a:blip r:embed="rId4"/>
          <a:stretch>
            <a:fillRect/>
          </a:stretch>
        </p:blipFill>
        <p:spPr>
          <a:xfrm>
            <a:off x="426562" y="2057400"/>
            <a:ext cx="7422037" cy="3962400"/>
          </a:xfrm>
          <a:prstGeom prst="rect">
            <a:avLst/>
          </a:prstGeom>
        </p:spPr>
      </p:pic>
      <p:pic>
        <p:nvPicPr>
          <p:cNvPr id="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7350" y="0"/>
            <a:ext cx="1136650"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7765733"/>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36538" y="990600"/>
            <a:ext cx="8802687" cy="5500687"/>
          </a:xfrm>
        </p:spPr>
        <p:txBody>
          <a:bodyPr/>
          <a:lstStyle/>
          <a:p>
            <a:r>
              <a:rPr lang="en-US" dirty="0"/>
              <a:t>Future loading chart</a:t>
            </a:r>
          </a:p>
        </p:txBody>
      </p:sp>
      <p:sp>
        <p:nvSpPr>
          <p:cNvPr id="4" name="Rectangle 2"/>
          <p:cNvSpPr>
            <a:spLocks noGrp="1" noChangeArrowheads="1"/>
          </p:cNvSpPr>
          <p:nvPr>
            <p:ph type="title"/>
          </p:nvPr>
        </p:nvSpPr>
        <p:spPr/>
        <p:txBody>
          <a:bodyPr/>
          <a:lstStyle/>
          <a:p>
            <a:pPr eaLnBrk="1" hangingPunct="1">
              <a:defRPr/>
            </a:pPr>
            <a:r>
              <a:rPr sz="3600" dirty="0">
                <a:ea typeface="+mj-ea"/>
              </a:rPr>
              <a:t>Run New Process</a:t>
            </a:r>
          </a:p>
        </p:txBody>
      </p:sp>
      <p:pic>
        <p:nvPicPr>
          <p:cNvPr id="9" name="图片 8"/>
          <p:cNvPicPr>
            <a:picLocks noChangeAspect="1"/>
          </p:cNvPicPr>
          <p:nvPr/>
        </p:nvPicPr>
        <p:blipFill>
          <a:blip r:embed="rId2"/>
          <a:stretch>
            <a:fillRect/>
          </a:stretch>
        </p:blipFill>
        <p:spPr>
          <a:xfrm>
            <a:off x="457200" y="1810146"/>
            <a:ext cx="7154862" cy="3869532"/>
          </a:xfrm>
          <a:prstGeom prst="rect">
            <a:avLst/>
          </a:prstGeom>
        </p:spPr>
      </p:pic>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7350" y="0"/>
            <a:ext cx="1136650"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7255309"/>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ChangeArrowheads="1"/>
          </p:cNvSpPr>
          <p:nvPr>
            <p:ph type="title"/>
          </p:nvPr>
        </p:nvSpPr>
        <p:spPr/>
        <p:txBody>
          <a:bodyPr/>
          <a:lstStyle/>
          <a:p>
            <a:pPr eaLnBrk="1" hangingPunct="1">
              <a:defRPr/>
            </a:pPr>
            <a:r>
              <a:rPr sz="3600" dirty="0">
                <a:ea typeface="+mj-ea"/>
              </a:rPr>
              <a:t>Run New Process</a:t>
            </a:r>
          </a:p>
        </p:txBody>
      </p:sp>
      <p:sp>
        <p:nvSpPr>
          <p:cNvPr id="89093" name="Slide Number Placeholder 2"/>
          <p:cNvSpPr>
            <a:spLocks noGrp="1"/>
          </p:cNvSpPr>
          <p:nvPr>
            <p:ph type="sldNum" sz="quarter" idx="11"/>
          </p:nvPr>
        </p:nvSpPr>
        <p:spPr bwMode="auto">
          <a:xfrm>
            <a:off x="0" y="6492875"/>
            <a:ext cx="457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lstStyle>
            <a:lvl1pPr>
              <a:lnSpc>
                <a:spcPct val="95000"/>
              </a:lnSpc>
              <a:spcBef>
                <a:spcPct val="40000"/>
              </a:spcBef>
              <a:buClr>
                <a:srgbClr val="F42A41"/>
              </a:buClr>
              <a:buSzPct val="90000"/>
              <a:buBlip>
                <a:blip r:embed="rId3"/>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a:lnSpc>
                <a:spcPct val="100000"/>
              </a:lnSpc>
              <a:spcBef>
                <a:spcPct val="0"/>
              </a:spcBef>
              <a:buClrTx/>
              <a:buSzTx/>
              <a:buFontTx/>
              <a:buNone/>
            </a:pPr>
            <a:fld id="{CEA7BA47-D369-46DB-9960-520319F79C67}" type="slidenum">
              <a:rPr lang="en-US" altLang="zh-CN" sz="1200" b="0">
                <a:solidFill>
                  <a:srgbClr val="606060"/>
                </a:solidFill>
                <a:latin typeface="Arial" panose="020B0604020202020204" pitchFamily="34" charset="0"/>
              </a:rPr>
              <a:pPr>
                <a:lnSpc>
                  <a:spcPct val="100000"/>
                </a:lnSpc>
                <a:spcBef>
                  <a:spcPct val="0"/>
                </a:spcBef>
                <a:buClrTx/>
                <a:buSzTx/>
                <a:buFontTx/>
                <a:buNone/>
              </a:pPr>
              <a:t>36</a:t>
            </a:fld>
            <a:endParaRPr lang="en-US" altLang="zh-CN" sz="1200" b="0">
              <a:solidFill>
                <a:srgbClr val="606060"/>
              </a:solidFill>
              <a:latin typeface="Arial" panose="020B0604020202020204" pitchFamily="34" charset="0"/>
            </a:endParaRPr>
          </a:p>
        </p:txBody>
      </p:sp>
      <p:sp>
        <p:nvSpPr>
          <p:cNvPr id="3" name="内容占位符 2"/>
          <p:cNvSpPr>
            <a:spLocks noGrp="1"/>
          </p:cNvSpPr>
          <p:nvPr>
            <p:ph idx="1"/>
          </p:nvPr>
        </p:nvSpPr>
        <p:spPr>
          <a:xfrm>
            <a:off x="236538" y="1235076"/>
            <a:ext cx="8802687" cy="5027611"/>
          </a:xfrm>
        </p:spPr>
        <p:txBody>
          <a:bodyPr/>
          <a:lstStyle/>
          <a:p>
            <a:r>
              <a:rPr lang="en-US" dirty="0"/>
              <a:t>Current loading chart</a:t>
            </a:r>
          </a:p>
        </p:txBody>
      </p:sp>
      <p:pic>
        <p:nvPicPr>
          <p:cNvPr id="7" name="图片 6"/>
          <p:cNvPicPr>
            <a:picLocks noChangeAspect="1"/>
          </p:cNvPicPr>
          <p:nvPr/>
        </p:nvPicPr>
        <p:blipFill>
          <a:blip r:embed="rId4"/>
          <a:stretch>
            <a:fillRect/>
          </a:stretch>
        </p:blipFill>
        <p:spPr>
          <a:xfrm>
            <a:off x="-8904" y="2609850"/>
            <a:ext cx="4562475" cy="2724150"/>
          </a:xfrm>
          <a:prstGeom prst="rect">
            <a:avLst/>
          </a:prstGeom>
        </p:spPr>
      </p:pic>
      <p:pic>
        <p:nvPicPr>
          <p:cNvPr id="8" name="图片 7"/>
          <p:cNvPicPr>
            <a:picLocks noChangeAspect="1"/>
          </p:cNvPicPr>
          <p:nvPr/>
        </p:nvPicPr>
        <p:blipFill>
          <a:blip r:embed="rId5"/>
          <a:stretch>
            <a:fillRect/>
          </a:stretch>
        </p:blipFill>
        <p:spPr>
          <a:xfrm>
            <a:off x="4529137" y="2590800"/>
            <a:ext cx="4562475" cy="2724150"/>
          </a:xfrm>
          <a:prstGeom prst="rect">
            <a:avLst/>
          </a:prstGeom>
        </p:spPr>
      </p:pic>
      <p:pic>
        <p:nvPicPr>
          <p:cNvPr id="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7350" y="0"/>
            <a:ext cx="1136650"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5336663"/>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36538" y="990600"/>
            <a:ext cx="8802687" cy="5500687"/>
          </a:xfrm>
        </p:spPr>
        <p:txBody>
          <a:bodyPr/>
          <a:lstStyle/>
          <a:p>
            <a:r>
              <a:rPr lang="en-US" dirty="0"/>
              <a:t>Future loading chart</a:t>
            </a:r>
          </a:p>
        </p:txBody>
      </p:sp>
      <p:sp>
        <p:nvSpPr>
          <p:cNvPr id="4" name="Rectangle 2"/>
          <p:cNvSpPr>
            <a:spLocks noGrp="1" noChangeArrowheads="1"/>
          </p:cNvSpPr>
          <p:nvPr>
            <p:ph type="title"/>
          </p:nvPr>
        </p:nvSpPr>
        <p:spPr/>
        <p:txBody>
          <a:bodyPr/>
          <a:lstStyle/>
          <a:p>
            <a:pPr eaLnBrk="1" hangingPunct="1">
              <a:defRPr/>
            </a:pPr>
            <a:r>
              <a:rPr sz="3600" dirty="0">
                <a:ea typeface="+mj-ea"/>
              </a:rPr>
              <a:t>Run New Process</a:t>
            </a:r>
          </a:p>
        </p:txBody>
      </p:sp>
      <p:pic>
        <p:nvPicPr>
          <p:cNvPr id="6" name="图片 5"/>
          <p:cNvPicPr>
            <a:picLocks noChangeAspect="1"/>
          </p:cNvPicPr>
          <p:nvPr/>
        </p:nvPicPr>
        <p:blipFill>
          <a:blip r:embed="rId2"/>
          <a:stretch>
            <a:fillRect/>
          </a:stretch>
        </p:blipFill>
        <p:spPr>
          <a:xfrm>
            <a:off x="-22329" y="2514601"/>
            <a:ext cx="4572000" cy="2819400"/>
          </a:xfrm>
          <a:prstGeom prst="rect">
            <a:avLst/>
          </a:prstGeom>
        </p:spPr>
      </p:pic>
      <p:pic>
        <p:nvPicPr>
          <p:cNvPr id="7" name="图片 6"/>
          <p:cNvPicPr>
            <a:picLocks noChangeAspect="1"/>
          </p:cNvPicPr>
          <p:nvPr/>
        </p:nvPicPr>
        <p:blipFill>
          <a:blip r:embed="rId3"/>
          <a:stretch>
            <a:fillRect/>
          </a:stretch>
        </p:blipFill>
        <p:spPr>
          <a:xfrm>
            <a:off x="4576762" y="2514600"/>
            <a:ext cx="4572000" cy="2819400"/>
          </a:xfrm>
          <a:prstGeom prst="rect">
            <a:avLst/>
          </a:prstGeom>
        </p:spPr>
      </p:pic>
      <p:pic>
        <p:nvPicPr>
          <p:cNvPr id="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7350" y="0"/>
            <a:ext cx="1136650"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4900583"/>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title"/>
          </p:nvPr>
        </p:nvSpPr>
        <p:spPr/>
        <p:txBody>
          <a:bodyPr/>
          <a:lstStyle/>
          <a:p>
            <a:pPr eaLnBrk="1" hangingPunct="1">
              <a:defRPr/>
            </a:pPr>
            <a:r>
              <a:rPr sz="3600" dirty="0">
                <a:ea typeface="+mj-ea"/>
              </a:rPr>
              <a:t>Future State VSM</a:t>
            </a:r>
          </a:p>
        </p:txBody>
      </p:sp>
      <p:pic>
        <p:nvPicPr>
          <p:cNvPr id="6656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7350" y="0"/>
            <a:ext cx="1136650"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Slide Number Placeholder 2"/>
          <p:cNvSpPr>
            <a:spLocks noGrp="1"/>
          </p:cNvSpPr>
          <p:nvPr>
            <p:ph type="sldNum" sz="quarter" idx="11"/>
          </p:nvPr>
        </p:nvSpPr>
        <p:spPr bwMode="auto">
          <a:xfrm>
            <a:off x="0" y="6492875"/>
            <a:ext cx="457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lstStyle>
            <a:lvl1pPr>
              <a:lnSpc>
                <a:spcPct val="95000"/>
              </a:lnSpc>
              <a:spcBef>
                <a:spcPct val="40000"/>
              </a:spcBef>
              <a:buClr>
                <a:srgbClr val="F42A41"/>
              </a:buClr>
              <a:buSzPct val="90000"/>
              <a:buBlip>
                <a:blip r:embed="rId4"/>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fld id="{B7177143-26EB-48D0-8FCD-DFCE6D623545}" type="slidenum">
              <a:rPr kumimoji="0" lang="en-US" altLang="zh-CN" sz="1200" b="0" i="0" u="none" strike="noStrike" kern="0" cap="none" spc="0" normalizeH="0" baseline="0" noProof="0">
                <a:ln>
                  <a:noFill/>
                </a:ln>
                <a:solidFill>
                  <a:srgbClr val="606060"/>
                </a:solidFill>
                <a:effectLst/>
                <a:uLnTx/>
                <a:uFillTx/>
                <a:latin typeface="Arial" panose="020B0604020202020204" pitchFamily="34" charset="0"/>
                <a:ea typeface="MS PGothic" panose="020B0600070205080204" pitchFamily="34" charset="-128"/>
                <a:cs typeface="Arial" panose="020B0604020202020204" pitchFamily="34" charset="0"/>
              </a:rPr>
              <a:pPr marL="0" marR="0" lvl="0" indent="0" defTabSz="914400" eaLnBrk="1" fontAlgn="auto" latinLnBrk="0" hangingPunct="1">
                <a:lnSpc>
                  <a:spcPct val="100000"/>
                </a:lnSpc>
                <a:spcBef>
                  <a:spcPct val="0"/>
                </a:spcBef>
                <a:spcAft>
                  <a:spcPts val="0"/>
                </a:spcAft>
                <a:buClrTx/>
                <a:buSzTx/>
                <a:buFontTx/>
                <a:buNone/>
                <a:tabLst/>
                <a:defRPr/>
              </a:pPr>
              <a:t>38</a:t>
            </a:fld>
            <a:endParaRPr kumimoji="0" lang="en-US" altLang="zh-CN" sz="1200" b="0" i="0" u="none" strike="noStrike" kern="0" cap="none" spc="0" normalizeH="0" baseline="0" noProof="0">
              <a:ln>
                <a:noFill/>
              </a:ln>
              <a:solidFill>
                <a:srgbClr val="60606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pic>
        <p:nvPicPr>
          <p:cNvPr id="4" name="图片 3"/>
          <p:cNvPicPr>
            <a:picLocks noChangeAspect="1"/>
          </p:cNvPicPr>
          <p:nvPr/>
        </p:nvPicPr>
        <p:blipFill rotWithShape="1">
          <a:blip r:embed="rId5"/>
          <a:srcRect l="3000" t="29876" r="35042" b="14027"/>
          <a:stretch/>
        </p:blipFill>
        <p:spPr>
          <a:xfrm>
            <a:off x="87280" y="1143000"/>
            <a:ext cx="8077200" cy="4456065"/>
          </a:xfrm>
          <a:prstGeom prst="rect">
            <a:avLst/>
          </a:prstGeom>
        </p:spPr>
      </p:pic>
    </p:spTree>
    <p:extLst>
      <p:ext uri="{BB962C8B-B14F-4D97-AF65-F5344CB8AC3E}">
        <p14:creationId xmlns:p14="http://schemas.microsoft.com/office/powerpoint/2010/main" val="4239131239"/>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title"/>
          </p:nvPr>
        </p:nvSpPr>
        <p:spPr/>
        <p:txBody>
          <a:bodyPr/>
          <a:lstStyle/>
          <a:p>
            <a:pPr eaLnBrk="1" hangingPunct="1">
              <a:defRPr/>
            </a:pPr>
            <a:r>
              <a:rPr sz="3600" dirty="0">
                <a:ea typeface="+mj-ea"/>
              </a:rPr>
              <a:t>Future State VSM</a:t>
            </a:r>
          </a:p>
        </p:txBody>
      </p:sp>
      <p:pic>
        <p:nvPicPr>
          <p:cNvPr id="6656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7350" y="0"/>
            <a:ext cx="1136650"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Slide Number Placeholder 2"/>
          <p:cNvSpPr>
            <a:spLocks noGrp="1"/>
          </p:cNvSpPr>
          <p:nvPr>
            <p:ph type="sldNum" sz="quarter" idx="11"/>
          </p:nvPr>
        </p:nvSpPr>
        <p:spPr bwMode="auto">
          <a:xfrm>
            <a:off x="0" y="6492875"/>
            <a:ext cx="457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lstStyle>
            <a:lvl1pPr>
              <a:lnSpc>
                <a:spcPct val="95000"/>
              </a:lnSpc>
              <a:spcBef>
                <a:spcPct val="40000"/>
              </a:spcBef>
              <a:buClr>
                <a:srgbClr val="F42A41"/>
              </a:buClr>
              <a:buSzPct val="90000"/>
              <a:buBlip>
                <a:blip r:embed="rId4"/>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a:lnSpc>
                <a:spcPct val="100000"/>
              </a:lnSpc>
              <a:spcBef>
                <a:spcPct val="0"/>
              </a:spcBef>
              <a:buClrTx/>
              <a:buSzTx/>
              <a:buFontTx/>
              <a:buNone/>
            </a:pPr>
            <a:fld id="{B7177143-26EB-48D0-8FCD-DFCE6D623545}" type="slidenum">
              <a:rPr lang="en-US" altLang="zh-CN" sz="1200" b="0">
                <a:solidFill>
                  <a:srgbClr val="606060"/>
                </a:solidFill>
                <a:latin typeface="Arial" panose="020B0604020202020204" pitchFamily="34" charset="0"/>
              </a:rPr>
              <a:pPr>
                <a:lnSpc>
                  <a:spcPct val="100000"/>
                </a:lnSpc>
                <a:spcBef>
                  <a:spcPct val="0"/>
                </a:spcBef>
                <a:buClrTx/>
                <a:buSzTx/>
                <a:buFontTx/>
                <a:buNone/>
              </a:pPr>
              <a:t>39</a:t>
            </a:fld>
            <a:endParaRPr lang="en-US" altLang="zh-CN" sz="1200" b="0">
              <a:solidFill>
                <a:srgbClr val="606060"/>
              </a:solidFill>
              <a:latin typeface="Arial" panose="020B0604020202020204" pitchFamily="34" charset="0"/>
            </a:endParaRPr>
          </a:p>
        </p:txBody>
      </p:sp>
      <p:pic>
        <p:nvPicPr>
          <p:cNvPr id="3" name="图片 2"/>
          <p:cNvPicPr>
            <a:picLocks noChangeAspect="1"/>
          </p:cNvPicPr>
          <p:nvPr/>
        </p:nvPicPr>
        <p:blipFill rotWithShape="1">
          <a:blip r:embed="rId5"/>
          <a:srcRect l="2500" t="28666" r="26000" b="15333"/>
          <a:stretch/>
        </p:blipFill>
        <p:spPr>
          <a:xfrm>
            <a:off x="260905" y="1029961"/>
            <a:ext cx="7830345" cy="4075439"/>
          </a:xfrm>
          <a:prstGeom prst="rect">
            <a:avLst/>
          </a:prstGeom>
        </p:spPr>
      </p:pic>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idx="1"/>
          </p:nvPr>
        </p:nvSpPr>
        <p:spPr>
          <a:xfrm>
            <a:off x="457200" y="1066800"/>
            <a:ext cx="8472488" cy="2398713"/>
          </a:xfrm>
        </p:spPr>
        <p:txBody>
          <a:bodyPr/>
          <a:lstStyle/>
          <a:p>
            <a:pPr eaLnBrk="1" hangingPunct="1"/>
            <a:r>
              <a:rPr lang="en-US" altLang="zh-CN" sz="2600" b="0" dirty="0"/>
              <a:t>In the first half of 2016, the increase of collimator assembly operation labor is becoming the bottleneck during the improving production period; The average operation labor is 7.94min/pcs, it‘s in urgent need of optimizing and reducing labor. </a:t>
            </a:r>
          </a:p>
          <a:p>
            <a:pPr eaLnBrk="1" hangingPunct="1">
              <a:buFontTx/>
              <a:buNone/>
            </a:pPr>
            <a:endParaRPr lang="en-US" altLang="zh-CN" sz="2600" b="0" dirty="0"/>
          </a:p>
          <a:p>
            <a:pPr eaLnBrk="1" hangingPunct="1"/>
            <a:endParaRPr lang="en-US" altLang="zh-CN" sz="2600" b="0" dirty="0"/>
          </a:p>
          <a:p>
            <a:pPr eaLnBrk="1" hangingPunct="1"/>
            <a:endParaRPr lang="en-US" altLang="zh-CN" sz="2600" b="0" dirty="0"/>
          </a:p>
          <a:p>
            <a:pPr eaLnBrk="1" hangingPunct="1"/>
            <a:r>
              <a:rPr lang="en-US" altLang="zh-CN" sz="2600" b="0" dirty="0"/>
              <a:t>Reducing the whole assembly operation labor from 7.94min/pcs to 5.56min/pcs </a:t>
            </a:r>
            <a:r>
              <a:rPr lang="en-US" altLang="zh-CN" sz="2600" b="0" dirty="0">
                <a:solidFill>
                  <a:srgbClr val="000000"/>
                </a:solidFill>
              </a:rPr>
              <a:t>before 2017-3-30</a:t>
            </a:r>
            <a:r>
              <a:rPr lang="en-US" altLang="zh-CN" sz="2600" b="0" dirty="0"/>
              <a:t>.</a:t>
            </a:r>
          </a:p>
        </p:txBody>
      </p:sp>
      <p:pic>
        <p:nvPicPr>
          <p:cNvPr id="17411"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7350" y="0"/>
            <a:ext cx="1136650"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4"/>
          <p:cNvSpPr txBox="1">
            <a:spLocks/>
          </p:cNvSpPr>
          <p:nvPr/>
        </p:nvSpPr>
        <p:spPr bwMode="auto">
          <a:xfrm>
            <a:off x="238542" y="304800"/>
            <a:ext cx="8676861" cy="762000"/>
          </a:xfrm>
          <a:prstGeom prst="rect">
            <a:avLst/>
          </a:prstGeom>
          <a:noFill/>
          <a:ln>
            <a:noFill/>
          </a:ln>
        </p:spPr>
        <p:txBody>
          <a:bodyPr>
            <a:scene3d>
              <a:camera prst="orthographicFront"/>
              <a:lightRig rig="flat" dir="t">
                <a:rot lat="0" lon="0" rev="1800000"/>
              </a:lightRig>
            </a:scene3d>
            <a:sp3d extrusionH="31750">
              <a:bevelT w="25400" h="25400"/>
              <a:extrusionClr>
                <a:srgbClr val="C00000"/>
              </a:extrusionClr>
              <a:contourClr>
                <a:srgbClr val="C00000"/>
              </a:contourClr>
            </a:sp3d>
          </a:bodyPr>
          <a:lstStyle/>
          <a:p>
            <a:pPr eaLnBrk="1" hangingPunct="1">
              <a:lnSpc>
                <a:spcPts val="4100"/>
              </a:lnSpc>
              <a:defRPr/>
            </a:pPr>
            <a:r>
              <a:rPr lang="en-US" sz="3600" b="1" kern="0" spc="-150" dirty="0">
                <a:solidFill>
                  <a:srgbClr val="C00000"/>
                </a:solidFill>
                <a:effectLst>
                  <a:outerShdw blurRad="127000" dist="63500" dir="2700000" algn="tl" rotWithShape="0">
                    <a:prstClr val="black">
                      <a:alpha val="20000"/>
                    </a:prstClr>
                  </a:outerShdw>
                </a:effectLst>
                <a:latin typeface="Verdana" pitchFamily="34" charset="0"/>
                <a:ea typeface="+mj-ea"/>
                <a:cs typeface="+mj-cs"/>
              </a:rPr>
              <a:t>Problem Statement:</a:t>
            </a:r>
          </a:p>
        </p:txBody>
      </p:sp>
      <p:sp>
        <p:nvSpPr>
          <p:cNvPr id="17413" name="Slide Number Placeholder 2"/>
          <p:cNvSpPr>
            <a:spLocks noGrp="1"/>
          </p:cNvSpPr>
          <p:nvPr>
            <p:ph type="sldNum" sz="quarter" idx="11"/>
          </p:nvPr>
        </p:nvSpPr>
        <p:spPr bwMode="auto">
          <a:xfrm>
            <a:off x="0" y="6492875"/>
            <a:ext cx="457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lstStyle>
            <a:lvl1pPr>
              <a:lnSpc>
                <a:spcPct val="95000"/>
              </a:lnSpc>
              <a:spcBef>
                <a:spcPct val="40000"/>
              </a:spcBef>
              <a:buClr>
                <a:srgbClr val="F42A41"/>
              </a:buClr>
              <a:buSzPct val="90000"/>
              <a:buBlip>
                <a:blip r:embed="rId4"/>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a:lnSpc>
                <a:spcPct val="100000"/>
              </a:lnSpc>
              <a:spcBef>
                <a:spcPct val="0"/>
              </a:spcBef>
              <a:buClrTx/>
              <a:buSzTx/>
              <a:buFontTx/>
              <a:buNone/>
            </a:pPr>
            <a:fld id="{9A440B62-DBD6-4525-8625-BE4FCFEC73A2}" type="slidenum">
              <a:rPr lang="en-US" altLang="zh-CN" sz="1200" b="0">
                <a:solidFill>
                  <a:srgbClr val="606060"/>
                </a:solidFill>
                <a:latin typeface="Arial" panose="020B0604020202020204" pitchFamily="34" charset="0"/>
              </a:rPr>
              <a:pPr>
                <a:lnSpc>
                  <a:spcPct val="100000"/>
                </a:lnSpc>
                <a:spcBef>
                  <a:spcPct val="0"/>
                </a:spcBef>
                <a:buClrTx/>
                <a:buSzTx/>
                <a:buFontTx/>
                <a:buNone/>
              </a:pPr>
              <a:t>4</a:t>
            </a:fld>
            <a:endParaRPr lang="en-US" altLang="zh-CN" sz="1200" b="0">
              <a:solidFill>
                <a:srgbClr val="606060"/>
              </a:solidFill>
              <a:latin typeface="Arial" panose="020B0604020202020204" pitchFamily="34" charset="0"/>
            </a:endParaRPr>
          </a:p>
        </p:txBody>
      </p:sp>
      <p:sp>
        <p:nvSpPr>
          <p:cNvPr id="6" name="Rectangle 2"/>
          <p:cNvSpPr txBox="1">
            <a:spLocks noGrp="1" noChangeArrowheads="1"/>
          </p:cNvSpPr>
          <p:nvPr>
            <p:ph type="title"/>
          </p:nvPr>
        </p:nvSpPr>
        <p:spPr>
          <a:xfrm>
            <a:off x="238125" y="3733800"/>
            <a:ext cx="8677275" cy="762000"/>
          </a:xfrm>
        </p:spPr>
        <p:txBody>
          <a:bodyPr/>
          <a:lstStyle/>
          <a:p>
            <a:pPr eaLnBrk="1" hangingPunct="1">
              <a:defRPr/>
            </a:pPr>
            <a:r>
              <a:rPr sz="3600">
                <a:ea typeface="+mj-ea"/>
              </a:rPr>
              <a:t>Objective / Goal Statement: </a:t>
            </a:r>
            <a:br>
              <a:rPr sz="3600">
                <a:ea typeface="+mj-ea"/>
              </a:rPr>
            </a:br>
            <a:r>
              <a:rPr sz="3600">
                <a:ea typeface="+mj-ea"/>
              </a:rPr>
              <a:t>– CTQ (specific &amp; measurable)</a:t>
            </a:r>
          </a:p>
        </p:txBody>
      </p:sp>
    </p:spTree>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2"/>
          <p:cNvSpPr>
            <a:spLocks noGrp="1" noChangeArrowheads="1"/>
          </p:cNvSpPr>
          <p:nvPr>
            <p:ph type="title"/>
          </p:nvPr>
        </p:nvSpPr>
        <p:spPr/>
        <p:txBody>
          <a:bodyPr/>
          <a:lstStyle/>
          <a:p>
            <a:pPr eaLnBrk="1" hangingPunct="1">
              <a:defRPr/>
            </a:pPr>
            <a:r>
              <a:rPr sz="3600" dirty="0">
                <a:ea typeface="+mj-ea"/>
              </a:rPr>
              <a:t>Spaghetti Diagram (After)</a:t>
            </a:r>
          </a:p>
        </p:txBody>
      </p:sp>
      <p:pic>
        <p:nvPicPr>
          <p:cNvPr id="7270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7350" y="0"/>
            <a:ext cx="1136650"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9" name="Slide Number Placeholder 2"/>
          <p:cNvSpPr>
            <a:spLocks noGrp="1"/>
          </p:cNvSpPr>
          <p:nvPr>
            <p:ph type="sldNum" sz="quarter" idx="11"/>
          </p:nvPr>
        </p:nvSpPr>
        <p:spPr bwMode="auto">
          <a:xfrm>
            <a:off x="0" y="6492875"/>
            <a:ext cx="457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lstStyle>
            <a:lvl1pPr>
              <a:lnSpc>
                <a:spcPct val="95000"/>
              </a:lnSpc>
              <a:spcBef>
                <a:spcPct val="40000"/>
              </a:spcBef>
              <a:buClr>
                <a:srgbClr val="F42A41"/>
              </a:buClr>
              <a:buSzPct val="90000"/>
              <a:buBlip>
                <a:blip r:embed="rId4"/>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a:lnSpc>
                <a:spcPct val="100000"/>
              </a:lnSpc>
              <a:spcBef>
                <a:spcPct val="0"/>
              </a:spcBef>
              <a:buClrTx/>
              <a:buSzTx/>
              <a:buFontTx/>
              <a:buNone/>
            </a:pPr>
            <a:fld id="{C2B3AC98-40AA-4610-A02E-7EAD7CB54BC3}" type="slidenum">
              <a:rPr lang="en-US" altLang="zh-CN" sz="1200" b="0">
                <a:solidFill>
                  <a:srgbClr val="606060"/>
                </a:solidFill>
                <a:latin typeface="Arial" panose="020B0604020202020204" pitchFamily="34" charset="0"/>
              </a:rPr>
              <a:pPr>
                <a:lnSpc>
                  <a:spcPct val="100000"/>
                </a:lnSpc>
                <a:spcBef>
                  <a:spcPct val="0"/>
                </a:spcBef>
                <a:buClrTx/>
                <a:buSzTx/>
                <a:buFontTx/>
                <a:buNone/>
              </a:pPr>
              <a:t>40</a:t>
            </a:fld>
            <a:endParaRPr lang="en-US" altLang="zh-CN" sz="1200" b="0">
              <a:solidFill>
                <a:srgbClr val="606060"/>
              </a:solidFill>
              <a:latin typeface="Arial" panose="020B0604020202020204" pitchFamily="34" charset="0"/>
            </a:endParaRPr>
          </a:p>
        </p:txBody>
      </p:sp>
      <p:pic>
        <p:nvPicPr>
          <p:cNvPr id="4" name="内容占位符 3"/>
          <p:cNvPicPr>
            <a:picLocks noGrp="1" noChangeAspect="1"/>
          </p:cNvPicPr>
          <p:nvPr>
            <p:ph idx="1"/>
          </p:nvPr>
        </p:nvPicPr>
        <p:blipFill>
          <a:blip r:embed="rId5"/>
          <a:stretch>
            <a:fillRect/>
          </a:stretch>
        </p:blipFill>
        <p:spPr>
          <a:xfrm>
            <a:off x="4800600" y="1225649"/>
            <a:ext cx="3358109" cy="4618938"/>
          </a:xfrm>
          <a:prstGeom prst="rect">
            <a:avLst/>
          </a:prstGeom>
        </p:spPr>
      </p:pic>
      <p:pic>
        <p:nvPicPr>
          <p:cNvPr id="2" name="图片 1">
            <a:extLst>
              <a:ext uri="{FF2B5EF4-FFF2-40B4-BE49-F238E27FC236}">
                <a16:creationId xmlns:a16="http://schemas.microsoft.com/office/drawing/2014/main" id="{EB19B351-2612-4D98-8933-BA1BFABC0DC8}"/>
              </a:ext>
            </a:extLst>
          </p:cNvPr>
          <p:cNvPicPr>
            <a:picLocks noChangeAspect="1"/>
          </p:cNvPicPr>
          <p:nvPr/>
        </p:nvPicPr>
        <p:blipFill>
          <a:blip r:embed="rId6"/>
          <a:stretch>
            <a:fillRect/>
          </a:stretch>
        </p:blipFill>
        <p:spPr>
          <a:xfrm>
            <a:off x="381000" y="1225649"/>
            <a:ext cx="3420152" cy="4618938"/>
          </a:xfrm>
          <a:prstGeom prst="rect">
            <a:avLst/>
          </a:prstGeom>
        </p:spPr>
      </p:pic>
      <p:sp>
        <p:nvSpPr>
          <p:cNvPr id="3" name="箭头: 燕尾形 2">
            <a:extLst>
              <a:ext uri="{FF2B5EF4-FFF2-40B4-BE49-F238E27FC236}">
                <a16:creationId xmlns:a16="http://schemas.microsoft.com/office/drawing/2014/main" id="{B81897BE-85C8-4C67-976D-EF07FE0FB77C}"/>
              </a:ext>
            </a:extLst>
          </p:cNvPr>
          <p:cNvSpPr/>
          <p:nvPr/>
        </p:nvSpPr>
        <p:spPr bwMode="auto">
          <a:xfrm>
            <a:off x="4038600" y="3352800"/>
            <a:ext cx="685800" cy="381000"/>
          </a:xfrm>
          <a:prstGeom prst="notchedRightArrow">
            <a:avLst/>
          </a:prstGeom>
          <a:solidFill>
            <a:schemeClr val="bg2">
              <a:lumMod val="75000"/>
            </a:schemeClr>
          </a:solidFill>
          <a:ln w="9525">
            <a:noFill/>
            <a:miter lim="800000"/>
            <a:headEnd/>
            <a:tailEnd/>
          </a:ln>
          <a:effectLst/>
          <a:scene3d>
            <a:camera prst="orthographicFront"/>
            <a:lightRig rig="balanced" dir="t">
              <a:rot lat="0" lon="0" rev="600000"/>
            </a:lightRig>
          </a:scene3d>
          <a:sp3d>
            <a:bevelT prst="angle"/>
          </a:sp3d>
        </p:spPr>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95000"/>
              </a:lnSpc>
              <a:spcBef>
                <a:spcPct val="20000"/>
              </a:spcBef>
              <a:spcAft>
                <a:spcPct val="0"/>
              </a:spcAft>
              <a:buClr>
                <a:srgbClr val="F42A41"/>
              </a:buClr>
              <a:buSzPct val="80000"/>
              <a:buFontTx/>
              <a:buNone/>
              <a:tabLst/>
            </a:pPr>
            <a:endParaRPr kumimoji="0" lang="zh-CN" altLang="en-US" sz="2400" b="1" i="0" u="none" strike="noStrike" cap="none" normalizeH="0" baseline="0">
              <a:ln>
                <a:noFill/>
              </a:ln>
              <a:solidFill>
                <a:schemeClr val="bg1"/>
              </a:solidFill>
              <a:effectLst/>
              <a:latin typeface="Arial" charset="0"/>
              <a:ea typeface="ＭＳ Ｐゴシック" pitchFamily="34" charset="-128"/>
            </a:endParaRPr>
          </a:p>
        </p:txBody>
      </p:sp>
    </p:spTree>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Content Placeholder 1"/>
          <p:cNvSpPr>
            <a:spLocks noGrp="1"/>
          </p:cNvSpPr>
          <p:nvPr>
            <p:ph idx="1"/>
          </p:nvPr>
        </p:nvSpPr>
        <p:spPr/>
        <p:txBody>
          <a:bodyPr/>
          <a:lstStyle/>
          <a:p>
            <a:r>
              <a:rPr lang="en-US" altLang="zh-CN" dirty="0"/>
              <a:t>S4 Standardize</a:t>
            </a:r>
            <a:br>
              <a:rPr lang="en-US" altLang="zh-CN" dirty="0"/>
            </a:br>
            <a:r>
              <a:rPr lang="en-US" altLang="zh-CN" b="0" dirty="0"/>
              <a:t>-Make some visual label to keep the workshop neat, clean and safety</a:t>
            </a:r>
          </a:p>
          <a:p>
            <a:r>
              <a:rPr lang="en-US" altLang="zh-CN" dirty="0"/>
              <a:t>S5 Self-Discipline(Sustain)</a:t>
            </a:r>
            <a:br>
              <a:rPr lang="en-US" altLang="zh-CN" dirty="0"/>
            </a:br>
            <a:r>
              <a:rPr lang="en-US" altLang="zh-CN" b="0" dirty="0"/>
              <a:t>-The operation must follow the Work Operation Instruction and continuous improvement</a:t>
            </a:r>
          </a:p>
          <a:p>
            <a:r>
              <a:rPr lang="en-US" altLang="zh-CN" dirty="0"/>
              <a:t>S6 Safety</a:t>
            </a:r>
            <a:br>
              <a:rPr lang="en-US" altLang="zh-CN" dirty="0"/>
            </a:br>
            <a:r>
              <a:rPr lang="en-US" altLang="zh-CN" b="0" dirty="0"/>
              <a:t>-The security view must through the other 5s activities</a:t>
            </a:r>
            <a:endParaRPr lang="en-US" altLang="zh-CN" dirty="0"/>
          </a:p>
        </p:txBody>
      </p:sp>
      <p:sp>
        <p:nvSpPr>
          <p:cNvPr id="303106" name="Rectangle 2"/>
          <p:cNvSpPr>
            <a:spLocks noGrp="1" noChangeArrowheads="1"/>
          </p:cNvSpPr>
          <p:nvPr>
            <p:ph type="title"/>
          </p:nvPr>
        </p:nvSpPr>
        <p:spPr/>
        <p:txBody>
          <a:bodyPr/>
          <a:lstStyle/>
          <a:p>
            <a:pPr eaLnBrk="1" hangingPunct="1">
              <a:defRPr/>
            </a:pPr>
            <a:r>
              <a:rPr sz="3600" dirty="0">
                <a:ea typeface="+mj-ea"/>
              </a:rPr>
              <a:t>Implement 6S – S4-S6</a:t>
            </a:r>
          </a:p>
        </p:txBody>
      </p:sp>
      <p:pic>
        <p:nvPicPr>
          <p:cNvPr id="7680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7350" y="0"/>
            <a:ext cx="1136650"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5" name="Slide Number Placeholder 2"/>
          <p:cNvSpPr>
            <a:spLocks noGrp="1"/>
          </p:cNvSpPr>
          <p:nvPr>
            <p:ph type="sldNum" sz="quarter" idx="11"/>
          </p:nvPr>
        </p:nvSpPr>
        <p:spPr bwMode="auto">
          <a:xfrm>
            <a:off x="0" y="6492875"/>
            <a:ext cx="457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lstStyle>
            <a:lvl1pPr>
              <a:lnSpc>
                <a:spcPct val="95000"/>
              </a:lnSpc>
              <a:spcBef>
                <a:spcPct val="40000"/>
              </a:spcBef>
              <a:buClr>
                <a:srgbClr val="F42A41"/>
              </a:buClr>
              <a:buSzPct val="90000"/>
              <a:buBlip>
                <a:blip r:embed="rId4"/>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a:lnSpc>
                <a:spcPct val="100000"/>
              </a:lnSpc>
              <a:spcBef>
                <a:spcPct val="0"/>
              </a:spcBef>
              <a:buClrTx/>
              <a:buSzTx/>
              <a:buFontTx/>
              <a:buNone/>
            </a:pPr>
            <a:fld id="{8EE1A71A-697C-481F-9016-875B062FA6C7}" type="slidenum">
              <a:rPr lang="en-US" altLang="zh-CN" sz="1200" b="0">
                <a:solidFill>
                  <a:srgbClr val="606060"/>
                </a:solidFill>
                <a:latin typeface="Arial" panose="020B0604020202020204" pitchFamily="34" charset="0"/>
              </a:rPr>
              <a:pPr>
                <a:lnSpc>
                  <a:spcPct val="100000"/>
                </a:lnSpc>
                <a:spcBef>
                  <a:spcPct val="0"/>
                </a:spcBef>
                <a:buClrTx/>
                <a:buSzTx/>
                <a:buFontTx/>
                <a:buNone/>
              </a:pPr>
              <a:t>41</a:t>
            </a:fld>
            <a:endParaRPr lang="en-US" altLang="zh-CN" sz="1200" b="0">
              <a:solidFill>
                <a:srgbClr val="606060"/>
              </a:solidFill>
              <a:latin typeface="Arial" panose="020B0604020202020204" pitchFamily="34" charset="0"/>
            </a:endParaRPr>
          </a:p>
        </p:txBody>
      </p:sp>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p:txBody>
          <a:bodyPr/>
          <a:lstStyle/>
          <a:p>
            <a:pPr eaLnBrk="1" hangingPunct="1">
              <a:defRPr/>
            </a:pPr>
            <a:r>
              <a:rPr sz="3600" dirty="0">
                <a:ea typeface="+mj-ea"/>
              </a:rPr>
              <a:t>Implement 6S – S4-S6</a:t>
            </a:r>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7350" y="0"/>
            <a:ext cx="1136650"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descr="7a11b576-9744-43bf-ab2c-4be9d555629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6" y="1812580"/>
            <a:ext cx="4572000"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内容占位符 2"/>
          <p:cNvPicPr>
            <a:picLocks noGrp="1" noChangeAspect="1"/>
          </p:cNvPicPr>
          <p:nvPr>
            <p:ph idx="1"/>
          </p:nvPr>
        </p:nvPicPr>
        <p:blipFill>
          <a:blip r:embed="rId4"/>
          <a:stretch>
            <a:fillRect/>
          </a:stretch>
        </p:blipFill>
        <p:spPr>
          <a:xfrm>
            <a:off x="4577700" y="1810382"/>
            <a:ext cx="4566300" cy="3383573"/>
          </a:xfrm>
          <a:prstGeom prst="rect">
            <a:avLst/>
          </a:prstGeom>
        </p:spPr>
      </p:pic>
    </p:spTree>
    <p:extLst>
      <p:ext uri="{BB962C8B-B14F-4D97-AF65-F5344CB8AC3E}">
        <p14:creationId xmlns:p14="http://schemas.microsoft.com/office/powerpoint/2010/main" val="3832069608"/>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90825" y="2759608"/>
            <a:ext cx="7353175" cy="821792"/>
          </a:xfrm>
        </p:spPr>
        <p:txBody>
          <a:bodyPr/>
          <a:lstStyle/>
          <a:p>
            <a:pPr>
              <a:defRPr/>
            </a:pPr>
            <a:r>
              <a:rPr dirty="0"/>
              <a:t>CONTROL Phase</a:t>
            </a:r>
          </a:p>
        </p:txBody>
      </p:sp>
      <p:pic>
        <p:nvPicPr>
          <p:cNvPr id="8499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3625" y="2208213"/>
            <a:ext cx="1501775" cy="156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Grp="1" noChangeArrowheads="1"/>
          </p:cNvSpPr>
          <p:nvPr>
            <p:ph type="title"/>
          </p:nvPr>
        </p:nvSpPr>
        <p:spPr/>
        <p:txBody>
          <a:bodyPr/>
          <a:lstStyle/>
          <a:p>
            <a:pPr eaLnBrk="1" hangingPunct="1">
              <a:defRPr/>
            </a:pPr>
            <a:r>
              <a:rPr sz="3600" dirty="0"/>
              <a:t>Create &amp; Post SOP </a:t>
            </a:r>
            <a:br>
              <a:rPr sz="3600" dirty="0"/>
            </a:br>
            <a:endParaRPr sz="3600" dirty="0"/>
          </a:p>
        </p:txBody>
      </p:sp>
      <p:pic>
        <p:nvPicPr>
          <p:cNvPr id="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7350" y="0"/>
            <a:ext cx="1136650"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内容占位符 2"/>
          <p:cNvPicPr>
            <a:picLocks noGrp="1" noChangeAspect="1"/>
          </p:cNvPicPr>
          <p:nvPr>
            <p:ph idx="1"/>
          </p:nvPr>
        </p:nvPicPr>
        <p:blipFill>
          <a:blip r:embed="rId3"/>
          <a:stretch>
            <a:fillRect/>
          </a:stretch>
        </p:blipFill>
        <p:spPr>
          <a:xfrm>
            <a:off x="132888" y="1676400"/>
            <a:ext cx="8887747" cy="3124200"/>
          </a:xfrm>
          <a:prstGeom prst="rect">
            <a:avLst/>
          </a:prstGeom>
        </p:spPr>
      </p:pic>
    </p:spTree>
    <p:extLst>
      <p:ext uri="{BB962C8B-B14F-4D97-AF65-F5344CB8AC3E}">
        <p14:creationId xmlns:p14="http://schemas.microsoft.com/office/powerpoint/2010/main" val="1604510430"/>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p:txBody>
          <a:bodyPr/>
          <a:lstStyle/>
          <a:p>
            <a:pPr eaLnBrk="1" hangingPunct="1">
              <a:defRPr/>
            </a:pPr>
            <a:r>
              <a:rPr sz="3600" dirty="0">
                <a:ea typeface="+mj-ea"/>
              </a:rPr>
              <a:t>Process &amp; Visual Controls</a:t>
            </a:r>
          </a:p>
        </p:txBody>
      </p:sp>
      <p:pic>
        <p:nvPicPr>
          <p:cNvPr id="9114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7350" y="0"/>
            <a:ext cx="1136650"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1" name="Slide Number Placeholder 2"/>
          <p:cNvSpPr>
            <a:spLocks noGrp="1"/>
          </p:cNvSpPr>
          <p:nvPr>
            <p:ph type="sldNum" sz="quarter" idx="11"/>
          </p:nvPr>
        </p:nvSpPr>
        <p:spPr bwMode="auto">
          <a:xfrm>
            <a:off x="0" y="6492875"/>
            <a:ext cx="457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lstStyle>
            <a:lvl1pPr>
              <a:lnSpc>
                <a:spcPct val="95000"/>
              </a:lnSpc>
              <a:spcBef>
                <a:spcPct val="40000"/>
              </a:spcBef>
              <a:buClr>
                <a:srgbClr val="F42A41"/>
              </a:buClr>
              <a:buSzPct val="90000"/>
              <a:buBlip>
                <a:blip r:embed="rId4"/>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a:lnSpc>
                <a:spcPct val="100000"/>
              </a:lnSpc>
              <a:spcBef>
                <a:spcPct val="0"/>
              </a:spcBef>
              <a:buClrTx/>
              <a:buSzTx/>
              <a:buFontTx/>
              <a:buNone/>
            </a:pPr>
            <a:fld id="{C80CCAF0-BB70-459F-9A39-895302A293DC}" type="slidenum">
              <a:rPr lang="en-US" altLang="zh-CN" sz="1200" b="0">
                <a:solidFill>
                  <a:srgbClr val="606060"/>
                </a:solidFill>
                <a:latin typeface="Arial" panose="020B0604020202020204" pitchFamily="34" charset="0"/>
              </a:rPr>
              <a:pPr>
                <a:lnSpc>
                  <a:spcPct val="100000"/>
                </a:lnSpc>
                <a:spcBef>
                  <a:spcPct val="0"/>
                </a:spcBef>
                <a:buClrTx/>
                <a:buSzTx/>
                <a:buFontTx/>
                <a:buNone/>
              </a:pPr>
              <a:t>45</a:t>
            </a:fld>
            <a:endParaRPr lang="en-US" altLang="zh-CN" sz="1200" b="0">
              <a:solidFill>
                <a:srgbClr val="606060"/>
              </a:solidFill>
              <a:latin typeface="Arial" panose="020B0604020202020204" pitchFamily="34" charset="0"/>
            </a:endParaRPr>
          </a:p>
        </p:txBody>
      </p:sp>
      <p:pic>
        <p:nvPicPr>
          <p:cNvPr id="3076" name="Picture 4" descr="_wpsmail@dl0kgpqc7v9kcoafn8cnl060">
            <a:extLst>
              <a:ext uri="{FF2B5EF4-FFF2-40B4-BE49-F238E27FC236}">
                <a16:creationId xmlns:a16="http://schemas.microsoft.com/office/drawing/2014/main" id="{2F1D71E7-5655-47B9-8D96-65EA0AB9F3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5036" y="1676400"/>
            <a:ext cx="4769748" cy="3723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Picture 6" descr="_wpsmail@mc44bf2rhct9877t8bqnkefb">
            <a:extLst>
              <a:ext uri="{FF2B5EF4-FFF2-40B4-BE49-F238E27FC236}">
                <a16:creationId xmlns:a16="http://schemas.microsoft.com/office/drawing/2014/main" id="{C281C919-503E-436B-A099-91AAA5A8D9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676400"/>
            <a:ext cx="4395036" cy="3723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Content Placeholder 1"/>
          <p:cNvSpPr>
            <a:spLocks noGrp="1"/>
          </p:cNvSpPr>
          <p:nvPr>
            <p:ph idx="1"/>
          </p:nvPr>
        </p:nvSpPr>
        <p:spPr>
          <a:xfrm>
            <a:off x="236538" y="1408113"/>
            <a:ext cx="8802687" cy="5278437"/>
          </a:xfrm>
        </p:spPr>
        <p:txBody>
          <a:bodyPr/>
          <a:lstStyle/>
          <a:p>
            <a:r>
              <a:rPr lang="en-US" altLang="zh-CN" dirty="0"/>
              <a:t>Note:  Financial and FTE Benefit Forecast should also be updated in the </a:t>
            </a:r>
            <a:r>
              <a:rPr lang="en-US" altLang="zh-CN" i="1" dirty="0"/>
              <a:t>Project Benefit Summary </a:t>
            </a:r>
            <a:r>
              <a:rPr lang="en-US" altLang="zh-CN" dirty="0"/>
              <a:t>area in </a:t>
            </a:r>
            <a:r>
              <a:rPr lang="en-US" altLang="zh-CN" dirty="0" err="1"/>
              <a:t>PowerSteering</a:t>
            </a:r>
            <a:r>
              <a:rPr lang="en-US" altLang="zh-CN" dirty="0"/>
              <a:t>.</a:t>
            </a:r>
          </a:p>
        </p:txBody>
      </p:sp>
      <p:sp>
        <p:nvSpPr>
          <p:cNvPr id="265218" name="Rectangle 2"/>
          <p:cNvSpPr>
            <a:spLocks noGrp="1" noChangeArrowheads="1"/>
          </p:cNvSpPr>
          <p:nvPr>
            <p:ph type="title"/>
          </p:nvPr>
        </p:nvSpPr>
        <p:spPr/>
        <p:txBody>
          <a:bodyPr/>
          <a:lstStyle/>
          <a:p>
            <a:pPr eaLnBrk="1" hangingPunct="1">
              <a:defRPr/>
            </a:pPr>
            <a:r>
              <a:rPr sz="3600" dirty="0">
                <a:ea typeface="+mj-ea"/>
              </a:rPr>
              <a:t>Updated Financial / FTE Benefit Forecast </a:t>
            </a:r>
          </a:p>
        </p:txBody>
      </p:sp>
      <p:pic>
        <p:nvPicPr>
          <p:cNvPr id="9728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7350" y="0"/>
            <a:ext cx="1136650"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5" name="Slide Number Placeholder 2"/>
          <p:cNvSpPr>
            <a:spLocks noGrp="1"/>
          </p:cNvSpPr>
          <p:nvPr>
            <p:ph type="sldNum" sz="quarter" idx="11"/>
          </p:nvPr>
        </p:nvSpPr>
        <p:spPr bwMode="auto">
          <a:xfrm>
            <a:off x="0" y="6492875"/>
            <a:ext cx="457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lstStyle>
            <a:lvl1pPr>
              <a:lnSpc>
                <a:spcPct val="95000"/>
              </a:lnSpc>
              <a:spcBef>
                <a:spcPct val="40000"/>
              </a:spcBef>
              <a:buClr>
                <a:srgbClr val="F42A41"/>
              </a:buClr>
              <a:buSzPct val="90000"/>
              <a:buBlip>
                <a:blip r:embed="rId4"/>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a:lnSpc>
                <a:spcPct val="100000"/>
              </a:lnSpc>
              <a:spcBef>
                <a:spcPct val="0"/>
              </a:spcBef>
              <a:buClrTx/>
              <a:buSzTx/>
              <a:buFontTx/>
              <a:buNone/>
            </a:pPr>
            <a:fld id="{ED08B67E-9776-4639-BCE7-122D115FABE0}" type="slidenum">
              <a:rPr lang="en-US" altLang="zh-CN" sz="1200" b="0">
                <a:solidFill>
                  <a:srgbClr val="606060"/>
                </a:solidFill>
                <a:latin typeface="Arial" panose="020B0604020202020204" pitchFamily="34" charset="0"/>
              </a:rPr>
              <a:pPr>
                <a:lnSpc>
                  <a:spcPct val="100000"/>
                </a:lnSpc>
                <a:spcBef>
                  <a:spcPct val="0"/>
                </a:spcBef>
                <a:buClrTx/>
                <a:buSzTx/>
                <a:buFontTx/>
                <a:buNone/>
              </a:pPr>
              <a:t>46</a:t>
            </a:fld>
            <a:endParaRPr lang="en-US" altLang="zh-CN" sz="1200" b="0">
              <a:solidFill>
                <a:srgbClr val="606060"/>
              </a:solidFill>
              <a:latin typeface="Arial" panose="020B0604020202020204" pitchFamily="34" charset="0"/>
            </a:endParaRPr>
          </a:p>
        </p:txBody>
      </p:sp>
      <p:pic>
        <p:nvPicPr>
          <p:cNvPr id="2" name="图片 1"/>
          <p:cNvPicPr>
            <a:picLocks noChangeAspect="1"/>
          </p:cNvPicPr>
          <p:nvPr/>
        </p:nvPicPr>
        <p:blipFill>
          <a:blip r:embed="rId5"/>
          <a:stretch>
            <a:fillRect/>
          </a:stretch>
        </p:blipFill>
        <p:spPr>
          <a:xfrm>
            <a:off x="119062" y="2895600"/>
            <a:ext cx="8915400" cy="2806907"/>
          </a:xfrm>
          <a:prstGeom prst="rect">
            <a:avLst/>
          </a:prstGeom>
        </p:spPr>
      </p:pic>
    </p:spTree>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Content Placeholder 1"/>
          <p:cNvSpPr>
            <a:spLocks noGrp="1"/>
          </p:cNvSpPr>
          <p:nvPr>
            <p:ph idx="1"/>
          </p:nvPr>
        </p:nvSpPr>
        <p:spPr/>
        <p:txBody>
          <a:bodyPr/>
          <a:lstStyle/>
          <a:p>
            <a:r>
              <a:rPr lang="en-US" altLang="zh-CN" b="0" dirty="0"/>
              <a:t>Optimize the operation procedure and put the tools in fixed position aim to improve efficiency and capacity.</a:t>
            </a:r>
          </a:p>
          <a:p>
            <a:r>
              <a:rPr lang="en-US" altLang="zh-CN" b="0" dirty="0"/>
              <a:t>According to the Pitch adjust and optimize kiting mode.</a:t>
            </a:r>
          </a:p>
          <a:p>
            <a:r>
              <a:rPr lang="en-US" altLang="zh-CN" b="0" dirty="0"/>
              <a:t>Change the material turnover mode, ensure the quantity and the state is clearer.</a:t>
            </a:r>
          </a:p>
          <a:p>
            <a:r>
              <a:rPr lang="en-US" altLang="zh-CN" b="0" dirty="0"/>
              <a:t>Optimize the identification of non-conforming products.</a:t>
            </a:r>
          </a:p>
        </p:txBody>
      </p:sp>
      <p:sp>
        <p:nvSpPr>
          <p:cNvPr id="246786" name="Rectangle 2"/>
          <p:cNvSpPr>
            <a:spLocks noGrp="1" noChangeArrowheads="1"/>
          </p:cNvSpPr>
          <p:nvPr>
            <p:ph type="title"/>
          </p:nvPr>
        </p:nvSpPr>
        <p:spPr/>
        <p:txBody>
          <a:bodyPr/>
          <a:lstStyle/>
          <a:p>
            <a:pPr eaLnBrk="1" hangingPunct="1">
              <a:defRPr/>
            </a:pPr>
            <a:r>
              <a:rPr sz="3600" dirty="0">
                <a:ea typeface="+mj-ea"/>
              </a:rPr>
              <a:t>To-Do List</a:t>
            </a:r>
          </a:p>
        </p:txBody>
      </p:sp>
      <p:pic>
        <p:nvPicPr>
          <p:cNvPr id="10138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7350" y="0"/>
            <a:ext cx="1136650"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1" name="Slide Number Placeholder 2"/>
          <p:cNvSpPr>
            <a:spLocks noGrp="1"/>
          </p:cNvSpPr>
          <p:nvPr>
            <p:ph type="sldNum" sz="quarter" idx="11"/>
          </p:nvPr>
        </p:nvSpPr>
        <p:spPr bwMode="auto">
          <a:xfrm>
            <a:off x="0" y="6492875"/>
            <a:ext cx="457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lstStyle>
            <a:lvl1pPr>
              <a:lnSpc>
                <a:spcPct val="95000"/>
              </a:lnSpc>
              <a:spcBef>
                <a:spcPct val="40000"/>
              </a:spcBef>
              <a:buClr>
                <a:srgbClr val="F42A41"/>
              </a:buClr>
              <a:buSzPct val="90000"/>
              <a:buBlip>
                <a:blip r:embed="rId4"/>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a:lnSpc>
                <a:spcPct val="100000"/>
              </a:lnSpc>
              <a:spcBef>
                <a:spcPct val="0"/>
              </a:spcBef>
              <a:buClrTx/>
              <a:buSzTx/>
              <a:buFontTx/>
              <a:buNone/>
            </a:pPr>
            <a:fld id="{4CD16F33-E771-41B7-8B0F-9164340E8328}" type="slidenum">
              <a:rPr lang="en-US" altLang="zh-CN" sz="1200" b="0">
                <a:solidFill>
                  <a:srgbClr val="606060"/>
                </a:solidFill>
                <a:latin typeface="Arial" panose="020B0604020202020204" pitchFamily="34" charset="0"/>
              </a:rPr>
              <a:pPr>
                <a:lnSpc>
                  <a:spcPct val="100000"/>
                </a:lnSpc>
                <a:spcBef>
                  <a:spcPct val="0"/>
                </a:spcBef>
                <a:buClrTx/>
                <a:buSzTx/>
                <a:buFontTx/>
                <a:buNone/>
              </a:pPr>
              <a:t>47</a:t>
            </a:fld>
            <a:endParaRPr lang="en-US" altLang="zh-CN" sz="1200" b="0">
              <a:solidFill>
                <a:srgbClr val="606060"/>
              </a:solidFill>
              <a:latin typeface="Arial" panose="020B0604020202020204" pitchFamily="34" charset="0"/>
            </a:endParaRPr>
          </a:p>
        </p:txBody>
      </p:sp>
    </p:spTree>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Content Placeholder 5"/>
          <p:cNvSpPr>
            <a:spLocks noGrp="1"/>
          </p:cNvSpPr>
          <p:nvPr>
            <p:ph idx="1"/>
          </p:nvPr>
        </p:nvSpPr>
        <p:spPr>
          <a:xfrm>
            <a:off x="236538" y="1185863"/>
            <a:ext cx="8802687" cy="5138737"/>
          </a:xfrm>
        </p:spPr>
        <p:txBody>
          <a:bodyPr/>
          <a:lstStyle/>
          <a:p>
            <a:r>
              <a:rPr lang="en-US" altLang="zh-CN" b="0" dirty="0"/>
              <a:t>The study of the assembly process is not enough, so we can not completely use the fixture.</a:t>
            </a:r>
          </a:p>
          <a:p>
            <a:r>
              <a:rPr lang="en-US" altLang="zh-CN" b="0" dirty="0"/>
              <a:t>There is not enough research and discussion in the engineering field, the increase of cleanliness requirement has an additional effect on the layout and material flow.</a:t>
            </a:r>
            <a:endParaRPr lang="zh-CN" altLang="zh-CN" b="0" dirty="0"/>
          </a:p>
        </p:txBody>
      </p:sp>
      <p:sp>
        <p:nvSpPr>
          <p:cNvPr id="248834" name="Rectangle 2"/>
          <p:cNvSpPr>
            <a:spLocks noGrp="1" noChangeArrowheads="1"/>
          </p:cNvSpPr>
          <p:nvPr>
            <p:ph type="title"/>
          </p:nvPr>
        </p:nvSpPr>
        <p:spPr/>
        <p:txBody>
          <a:bodyPr/>
          <a:lstStyle/>
          <a:p>
            <a:pPr eaLnBrk="1" hangingPunct="1">
              <a:defRPr/>
            </a:pPr>
            <a:r>
              <a:rPr sz="3600" dirty="0">
                <a:ea typeface="+mj-ea"/>
              </a:rPr>
              <a:t>Lessons Learned</a:t>
            </a:r>
          </a:p>
        </p:txBody>
      </p:sp>
      <p:pic>
        <p:nvPicPr>
          <p:cNvPr id="10342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7350" y="0"/>
            <a:ext cx="1136650"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9" name="Slide Number Placeholder 2"/>
          <p:cNvSpPr>
            <a:spLocks noGrp="1"/>
          </p:cNvSpPr>
          <p:nvPr>
            <p:ph type="sldNum" sz="quarter" idx="11"/>
          </p:nvPr>
        </p:nvSpPr>
        <p:spPr bwMode="auto">
          <a:xfrm>
            <a:off x="0" y="6492875"/>
            <a:ext cx="457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lstStyle>
            <a:lvl1pPr>
              <a:lnSpc>
                <a:spcPct val="95000"/>
              </a:lnSpc>
              <a:spcBef>
                <a:spcPct val="40000"/>
              </a:spcBef>
              <a:buClr>
                <a:srgbClr val="F42A41"/>
              </a:buClr>
              <a:buSzPct val="90000"/>
              <a:buBlip>
                <a:blip r:embed="rId4"/>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a:lnSpc>
                <a:spcPct val="100000"/>
              </a:lnSpc>
              <a:spcBef>
                <a:spcPct val="0"/>
              </a:spcBef>
              <a:buClrTx/>
              <a:buSzTx/>
              <a:buFontTx/>
              <a:buNone/>
            </a:pPr>
            <a:fld id="{6324E0AD-E28A-4A6D-AE14-F4AB46A5153F}" type="slidenum">
              <a:rPr lang="en-US" altLang="zh-CN" sz="1200" b="0">
                <a:solidFill>
                  <a:srgbClr val="606060"/>
                </a:solidFill>
                <a:latin typeface="Arial" panose="020B0604020202020204" pitchFamily="34" charset="0"/>
              </a:rPr>
              <a:pPr>
                <a:lnSpc>
                  <a:spcPct val="100000"/>
                </a:lnSpc>
                <a:spcBef>
                  <a:spcPct val="0"/>
                </a:spcBef>
                <a:buClrTx/>
                <a:buSzTx/>
                <a:buFontTx/>
                <a:buNone/>
              </a:pPr>
              <a:t>48</a:t>
            </a:fld>
            <a:endParaRPr lang="en-US" altLang="zh-CN" sz="1200" b="0">
              <a:solidFill>
                <a:srgbClr val="606060"/>
              </a:solidFill>
              <a:latin typeface="Arial" panose="020B0604020202020204" pitchFamily="34" charset="0"/>
            </a:endParaRPr>
          </a:p>
        </p:txBody>
      </p:sp>
    </p:spTree>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90825" y="2743200"/>
            <a:ext cx="7353175" cy="821792"/>
          </a:xfrm>
        </p:spPr>
        <p:txBody>
          <a:bodyPr/>
          <a:lstStyle/>
          <a:p>
            <a:pPr>
              <a:defRPr/>
            </a:pPr>
            <a:r>
              <a:rPr dirty="0"/>
              <a:t>Executive Summary</a:t>
            </a:r>
          </a:p>
        </p:txBody>
      </p:sp>
      <p:pic>
        <p:nvPicPr>
          <p:cNvPr id="10547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2038" y="2208213"/>
            <a:ext cx="1503362" cy="156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Content Placeholder 1"/>
          <p:cNvSpPr>
            <a:spLocks noGrp="1"/>
          </p:cNvSpPr>
          <p:nvPr>
            <p:ph idx="1"/>
          </p:nvPr>
        </p:nvSpPr>
        <p:spPr/>
        <p:txBody>
          <a:bodyPr/>
          <a:lstStyle/>
          <a:p>
            <a:r>
              <a:rPr lang="en-US" altLang="zh-CN" dirty="0"/>
              <a:t>Business Case / Expected Benefits </a:t>
            </a:r>
            <a:br>
              <a:rPr lang="en-US" altLang="zh-CN" dirty="0"/>
            </a:br>
            <a:r>
              <a:rPr lang="en-US" altLang="zh-CN" dirty="0"/>
              <a:t>     </a:t>
            </a:r>
            <a:r>
              <a:rPr lang="en-US" altLang="zh-CN" sz="2400" b="0" dirty="0"/>
              <a:t>The capacity of Collimator promotion from 2800pcs/day to 5000pcs/day during April to October, 2016, more and more people are needed in the promotion, and the assembly operation is the most consuming of people upon the entire Collimator line;</a:t>
            </a:r>
            <a:br>
              <a:rPr lang="en-US" altLang="zh-CN" sz="2400" b="0" dirty="0"/>
            </a:br>
            <a:br>
              <a:rPr lang="en-US" altLang="zh-CN" sz="2400" b="0" dirty="0"/>
            </a:br>
            <a:r>
              <a:rPr lang="en-US" altLang="zh-CN" sz="2400" b="0" dirty="0"/>
              <a:t>      The assembly operation labor and requirement of employee is comparatively high that make a long training duration, which directly affect the promotion feet and Collimator manpower costs, after the discussion of foreman and engineers, reducing the assembly operation labor through a series of spot optimization.</a:t>
            </a:r>
            <a:endParaRPr lang="en-US" altLang="zh-CN" b="0" dirty="0"/>
          </a:p>
        </p:txBody>
      </p:sp>
      <p:sp>
        <p:nvSpPr>
          <p:cNvPr id="3" name="Title 2"/>
          <p:cNvSpPr>
            <a:spLocks noGrp="1"/>
          </p:cNvSpPr>
          <p:nvPr>
            <p:ph type="title"/>
          </p:nvPr>
        </p:nvSpPr>
        <p:spPr/>
        <p:txBody>
          <a:bodyPr/>
          <a:lstStyle/>
          <a:p>
            <a:pPr>
              <a:defRPr/>
            </a:pPr>
            <a:r>
              <a:rPr sz="3600">
                <a:ea typeface="+mj-ea"/>
              </a:rPr>
              <a:t>Project Charter  </a:t>
            </a:r>
          </a:p>
        </p:txBody>
      </p:sp>
      <p:pic>
        <p:nvPicPr>
          <p:cNvPr id="1946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7350" y="0"/>
            <a:ext cx="1136650"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Slide Number Placeholder 2"/>
          <p:cNvSpPr>
            <a:spLocks noGrp="1"/>
          </p:cNvSpPr>
          <p:nvPr>
            <p:ph type="sldNum" sz="quarter" idx="11"/>
          </p:nvPr>
        </p:nvSpPr>
        <p:spPr bwMode="auto">
          <a:xfrm>
            <a:off x="0" y="6492875"/>
            <a:ext cx="457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lstStyle>
            <a:lvl1pPr>
              <a:lnSpc>
                <a:spcPct val="95000"/>
              </a:lnSpc>
              <a:spcBef>
                <a:spcPct val="40000"/>
              </a:spcBef>
              <a:buClr>
                <a:srgbClr val="F42A41"/>
              </a:buClr>
              <a:buSzPct val="90000"/>
              <a:buBlip>
                <a:blip r:embed="rId4"/>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a:lnSpc>
                <a:spcPct val="100000"/>
              </a:lnSpc>
              <a:spcBef>
                <a:spcPct val="0"/>
              </a:spcBef>
              <a:buClrTx/>
              <a:buSzTx/>
              <a:buFontTx/>
              <a:buNone/>
            </a:pPr>
            <a:fld id="{F4082C12-6BAE-40D3-9A9E-2278B5E88A22}" type="slidenum">
              <a:rPr lang="en-US" altLang="zh-CN" sz="1200" b="0">
                <a:solidFill>
                  <a:srgbClr val="606060"/>
                </a:solidFill>
                <a:latin typeface="Arial" panose="020B0604020202020204" pitchFamily="34" charset="0"/>
              </a:rPr>
              <a:pPr>
                <a:lnSpc>
                  <a:spcPct val="100000"/>
                </a:lnSpc>
                <a:spcBef>
                  <a:spcPct val="0"/>
                </a:spcBef>
                <a:buClrTx/>
                <a:buSzTx/>
                <a:buFontTx/>
                <a:buNone/>
              </a:pPr>
              <a:t>5</a:t>
            </a:fld>
            <a:endParaRPr lang="en-US" altLang="zh-CN" sz="1200" b="0">
              <a:solidFill>
                <a:srgbClr val="606060"/>
              </a:solidFill>
              <a:latin typeface="Arial" panose="020B0604020202020204" pitchFamily="34" charset="0"/>
            </a:endParaRPr>
          </a:p>
        </p:txBody>
      </p:sp>
    </p:spTree>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0" y="1052513"/>
            <a:ext cx="9144000" cy="5653087"/>
          </a:xfrm>
        </p:spPr>
        <p:txBody>
          <a:bodyPr/>
          <a:lstStyle/>
          <a:p>
            <a:r>
              <a:rPr lang="en-US" dirty="0"/>
              <a:t>What was the problem?</a:t>
            </a:r>
            <a:br>
              <a:rPr lang="en-US" dirty="0"/>
            </a:br>
            <a:r>
              <a:rPr lang="en-US" b="0" dirty="0"/>
              <a:t>The capability of collimator is increase, but the assembly operation efficiency is low.</a:t>
            </a:r>
            <a:endParaRPr lang="en-US" dirty="0"/>
          </a:p>
          <a:p>
            <a:r>
              <a:rPr lang="en-US" dirty="0"/>
              <a:t>What did you improve?</a:t>
            </a:r>
            <a:br>
              <a:rPr lang="en-US" dirty="0"/>
            </a:br>
            <a:r>
              <a:rPr lang="en-US" b="0" dirty="0"/>
              <a:t>To optimize the procedure of assembly operation, cut down some useless action.</a:t>
            </a:r>
            <a:endParaRPr lang="en-US" dirty="0"/>
          </a:p>
          <a:p>
            <a:r>
              <a:rPr lang="en-US" dirty="0"/>
              <a:t>What were the results of the improvements?</a:t>
            </a:r>
            <a:endParaRPr lang="en-US" b="0" dirty="0"/>
          </a:p>
          <a:p>
            <a:pPr marL="0" indent="0">
              <a:buNone/>
            </a:pPr>
            <a:r>
              <a:rPr lang="en-US" sz="2000" b="0" dirty="0"/>
              <a:t>  Labor hour, BEFORE: 7.94min, </a:t>
            </a:r>
          </a:p>
          <a:p>
            <a:pPr marL="0" indent="0">
              <a:buNone/>
            </a:pPr>
            <a:r>
              <a:rPr lang="en-US" altLang="zh-CN" sz="2000" b="0" dirty="0"/>
              <a:t>  Labor hour,</a:t>
            </a:r>
            <a:r>
              <a:rPr lang="en-US" sz="2000" b="0" dirty="0"/>
              <a:t> NOW: 5.99min </a:t>
            </a:r>
          </a:p>
          <a:p>
            <a:pPr marL="0" indent="0">
              <a:buNone/>
            </a:pPr>
            <a:r>
              <a:rPr lang="en-US" sz="2000" b="0" dirty="0"/>
              <a:t>  Reduce: (7.94-5.99)/7.94*100%=24.60%</a:t>
            </a:r>
            <a:br>
              <a:rPr lang="en-US" b="0" dirty="0"/>
            </a:br>
            <a:br>
              <a:rPr lang="en-US" dirty="0"/>
            </a:br>
            <a:br>
              <a:rPr lang="en-US" dirty="0"/>
            </a:br>
            <a:endParaRPr lang="en-US" dirty="0"/>
          </a:p>
        </p:txBody>
      </p:sp>
      <p:sp>
        <p:nvSpPr>
          <p:cNvPr id="4" name="Title 2"/>
          <p:cNvSpPr>
            <a:spLocks noGrp="1"/>
          </p:cNvSpPr>
          <p:nvPr>
            <p:ph type="title"/>
          </p:nvPr>
        </p:nvSpPr>
        <p:spPr/>
        <p:txBody>
          <a:bodyPr/>
          <a:lstStyle/>
          <a:p>
            <a:pPr>
              <a:defRPr/>
            </a:pPr>
            <a:r>
              <a:rPr sz="3600" dirty="0">
                <a:ea typeface="+mj-ea"/>
              </a:rPr>
              <a:t>Executive Summary </a:t>
            </a:r>
          </a:p>
        </p:txBody>
      </p:sp>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7350" y="0"/>
            <a:ext cx="1136650"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6016270"/>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p:txBody>
          <a:bodyPr/>
          <a:lstStyle/>
          <a:p>
            <a:pPr eaLnBrk="1" hangingPunct="1">
              <a:defRPr/>
            </a:pPr>
            <a:r>
              <a:rPr lang="en-US" altLang="zh-CN" sz="3600" dirty="0"/>
              <a:t>Executive Summary </a:t>
            </a:r>
            <a:endParaRPr sz="3600" dirty="0">
              <a:ea typeface="+mj-ea"/>
            </a:endParaRPr>
          </a:p>
        </p:txBody>
      </p:sp>
      <p:pic>
        <p:nvPicPr>
          <p:cNvPr id="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7350" y="0"/>
            <a:ext cx="1136650"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a:extLst>
              <a:ext uri="{FF2B5EF4-FFF2-40B4-BE49-F238E27FC236}">
                <a16:creationId xmlns:a16="http://schemas.microsoft.com/office/drawing/2014/main" id="{46F30A2F-3D75-4D2C-9815-D6DC44B04E2B}"/>
              </a:ext>
            </a:extLst>
          </p:cNvPr>
          <p:cNvPicPr>
            <a:picLocks noChangeAspect="1"/>
          </p:cNvPicPr>
          <p:nvPr/>
        </p:nvPicPr>
        <p:blipFill>
          <a:blip r:embed="rId3"/>
          <a:stretch>
            <a:fillRect/>
          </a:stretch>
        </p:blipFill>
        <p:spPr>
          <a:xfrm>
            <a:off x="304800" y="3657600"/>
            <a:ext cx="8077200" cy="2191935"/>
          </a:xfrm>
          <a:prstGeom prst="rect">
            <a:avLst/>
          </a:prstGeom>
        </p:spPr>
      </p:pic>
      <p:pic>
        <p:nvPicPr>
          <p:cNvPr id="2" name="图片 1">
            <a:extLst>
              <a:ext uri="{FF2B5EF4-FFF2-40B4-BE49-F238E27FC236}">
                <a16:creationId xmlns:a16="http://schemas.microsoft.com/office/drawing/2014/main" id="{FA10DA59-24F1-48F9-855B-FF5EBBB1E692}"/>
              </a:ext>
            </a:extLst>
          </p:cNvPr>
          <p:cNvPicPr>
            <a:picLocks noChangeAspect="1"/>
          </p:cNvPicPr>
          <p:nvPr/>
        </p:nvPicPr>
        <p:blipFill>
          <a:blip r:embed="rId4"/>
          <a:stretch>
            <a:fillRect/>
          </a:stretch>
        </p:blipFill>
        <p:spPr>
          <a:xfrm>
            <a:off x="304800" y="1365717"/>
            <a:ext cx="3962400" cy="2188654"/>
          </a:xfrm>
          <a:prstGeom prst="rect">
            <a:avLst/>
          </a:prstGeom>
        </p:spPr>
      </p:pic>
      <p:pic>
        <p:nvPicPr>
          <p:cNvPr id="3" name="图片 2">
            <a:extLst>
              <a:ext uri="{FF2B5EF4-FFF2-40B4-BE49-F238E27FC236}">
                <a16:creationId xmlns:a16="http://schemas.microsoft.com/office/drawing/2014/main" id="{63CE8926-65D0-46AA-8FFC-79B9D5070923}"/>
              </a:ext>
            </a:extLst>
          </p:cNvPr>
          <p:cNvPicPr>
            <a:picLocks noChangeAspect="1"/>
          </p:cNvPicPr>
          <p:nvPr/>
        </p:nvPicPr>
        <p:blipFill>
          <a:blip r:embed="rId5"/>
          <a:stretch>
            <a:fillRect/>
          </a:stretch>
        </p:blipFill>
        <p:spPr>
          <a:xfrm>
            <a:off x="4419600" y="1388826"/>
            <a:ext cx="3949203" cy="2188654"/>
          </a:xfrm>
          <a:prstGeom prst="rect">
            <a:avLst/>
          </a:prstGeom>
        </p:spPr>
      </p:pic>
    </p:spTree>
    <p:extLst>
      <p:ext uri="{BB962C8B-B14F-4D97-AF65-F5344CB8AC3E}">
        <p14:creationId xmlns:p14="http://schemas.microsoft.com/office/powerpoint/2010/main" val="1466548747"/>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856" y="1182688"/>
            <a:ext cx="8305800" cy="3367087"/>
          </a:xfrm>
        </p:spPr>
        <p:txBody>
          <a:bodyPr/>
          <a:lstStyle/>
          <a:p>
            <a:r>
              <a:rPr lang="en-US" dirty="0"/>
              <a:t>DMAIC</a:t>
            </a:r>
            <a:r>
              <a:rPr lang="zh-CN" altLang="en-US" dirty="0"/>
              <a:t>的思维模式，帮助理清项目推进过程中的思路，避免思维片面性； </a:t>
            </a:r>
            <a:endParaRPr lang="en-US" dirty="0"/>
          </a:p>
          <a:p>
            <a:r>
              <a:rPr lang="en-US" dirty="0"/>
              <a:t>L</a:t>
            </a:r>
            <a:r>
              <a:rPr lang="en-US" altLang="zh-CN" dirty="0"/>
              <a:t>ean</a:t>
            </a:r>
            <a:r>
              <a:rPr lang="zh-CN" altLang="en-US" dirty="0"/>
              <a:t>工具的运用在项目中的作用，帮助大家利用数据将问题清晰的呈现出来；</a:t>
            </a:r>
            <a:endParaRPr lang="en-US" altLang="zh-CN" dirty="0"/>
          </a:p>
          <a:p>
            <a:r>
              <a:rPr lang="zh-CN" altLang="en-US" dirty="0"/>
              <a:t>对收益的思考及改善行动的持续跟踪。</a:t>
            </a:r>
            <a:endParaRPr lang="en-US" altLang="zh-CN" dirty="0"/>
          </a:p>
          <a:p>
            <a:pPr marL="0" indent="0">
              <a:buNone/>
            </a:pPr>
            <a:r>
              <a:rPr lang="en-US" sz="2000" b="0" dirty="0"/>
              <a:t>  </a:t>
            </a:r>
            <a:br>
              <a:rPr lang="en-US" b="0" dirty="0"/>
            </a:br>
            <a:br>
              <a:rPr lang="en-US" dirty="0"/>
            </a:br>
            <a:br>
              <a:rPr lang="en-US" dirty="0"/>
            </a:br>
            <a:endParaRPr lang="en-US" dirty="0"/>
          </a:p>
        </p:txBody>
      </p:sp>
      <p:sp>
        <p:nvSpPr>
          <p:cNvPr id="4" name="Title 2"/>
          <p:cNvSpPr>
            <a:spLocks noGrp="1"/>
          </p:cNvSpPr>
          <p:nvPr>
            <p:ph type="title"/>
          </p:nvPr>
        </p:nvSpPr>
        <p:spPr/>
        <p:txBody>
          <a:bodyPr/>
          <a:lstStyle/>
          <a:p>
            <a:pPr>
              <a:defRPr/>
            </a:pPr>
            <a:r>
              <a:rPr lang="zh-CN" altLang="en-US" sz="3600" dirty="0">
                <a:ea typeface="+mj-ea"/>
              </a:rPr>
              <a:t>项目心得</a:t>
            </a:r>
            <a:r>
              <a:rPr sz="3600" dirty="0">
                <a:ea typeface="+mj-ea"/>
              </a:rPr>
              <a:t> </a:t>
            </a:r>
          </a:p>
        </p:txBody>
      </p:sp>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7350" y="0"/>
            <a:ext cx="1136650"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2460771"/>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内容占位符 1"/>
          <p:cNvSpPr>
            <a:spLocks noGrp="1"/>
          </p:cNvSpPr>
          <p:nvPr>
            <p:ph idx="1"/>
          </p:nvPr>
        </p:nvSpPr>
        <p:spPr/>
        <p:txBody>
          <a:bodyPr/>
          <a:lstStyle/>
          <a:p>
            <a:r>
              <a:rPr lang="en-US" altLang="zh-CN" dirty="0"/>
              <a:t>Business Case / Expected Benefits </a:t>
            </a:r>
            <a:br>
              <a:rPr lang="en-US" altLang="zh-CN" dirty="0"/>
            </a:br>
            <a:r>
              <a:rPr lang="en-US" altLang="zh-CN" sz="2400" b="0" dirty="0"/>
              <a:t>The Expected Benefits is $18,653 as of the last 12 months.</a:t>
            </a:r>
          </a:p>
          <a:p>
            <a:r>
              <a:rPr lang="en-US" altLang="zh-CN" dirty="0"/>
              <a:t>Operational Strategic Impact </a:t>
            </a:r>
            <a:br>
              <a:rPr lang="en-US" altLang="zh-CN" dirty="0"/>
            </a:br>
            <a:r>
              <a:rPr lang="en-US" altLang="zh-CN" sz="2400" b="0" dirty="0"/>
              <a:t>It’s a part of Collimator line operation labor reduction.</a:t>
            </a:r>
          </a:p>
          <a:p>
            <a:r>
              <a:rPr lang="en-US" altLang="zh-CN" dirty="0"/>
              <a:t>Scope </a:t>
            </a:r>
            <a:br>
              <a:rPr lang="en-US" altLang="zh-CN" dirty="0"/>
            </a:br>
            <a:r>
              <a:rPr lang="en-US" altLang="zh-CN" sz="2400" b="0" dirty="0"/>
              <a:t>In Scope: All Product of Collimator Line</a:t>
            </a:r>
            <a:br>
              <a:rPr lang="en-US" altLang="zh-CN" sz="2400" b="0" dirty="0"/>
            </a:br>
            <a:r>
              <a:rPr lang="en-US" altLang="zh-CN" sz="2400" b="0" dirty="0"/>
              <a:t>Out of Scope: NA</a:t>
            </a:r>
            <a:endParaRPr lang="en-US" altLang="zh-CN" sz="2400" dirty="0"/>
          </a:p>
          <a:p>
            <a:r>
              <a:rPr lang="en-US" altLang="zh-CN" dirty="0"/>
              <a:t>Consequential Metrics </a:t>
            </a:r>
            <a:br>
              <a:rPr lang="en-US" altLang="zh-CN" dirty="0"/>
            </a:br>
            <a:r>
              <a:rPr lang="en-US" altLang="zh-CN" sz="2400" b="0" dirty="0"/>
              <a:t>NA</a:t>
            </a:r>
            <a:endParaRPr lang="en-US" altLang="en-US" b="0" dirty="0"/>
          </a:p>
        </p:txBody>
      </p:sp>
      <p:sp>
        <p:nvSpPr>
          <p:cNvPr id="4" name="Title 2"/>
          <p:cNvSpPr>
            <a:spLocks noGrp="1"/>
          </p:cNvSpPr>
          <p:nvPr>
            <p:ph type="title"/>
          </p:nvPr>
        </p:nvSpPr>
        <p:spPr/>
        <p:txBody>
          <a:bodyPr/>
          <a:lstStyle/>
          <a:p>
            <a:pPr>
              <a:defRPr/>
            </a:pPr>
            <a:r>
              <a:rPr sz="3600">
                <a:ea typeface="+mj-ea"/>
              </a:rPr>
              <a:t>Project Charter  </a:t>
            </a:r>
          </a:p>
        </p:txBody>
      </p:sp>
      <p:pic>
        <p:nvPicPr>
          <p:cNvPr id="21508"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7350" y="0"/>
            <a:ext cx="1136650"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5497" name="Group 41"/>
          <p:cNvGraphicFramePr>
            <a:graphicFrameLocks noGrp="1"/>
          </p:cNvGraphicFramePr>
          <p:nvPr/>
        </p:nvGraphicFramePr>
        <p:xfrm>
          <a:off x="457200" y="1905000"/>
          <a:ext cx="8077200" cy="2573338"/>
        </p:xfrm>
        <a:graphic>
          <a:graphicData uri="http://schemas.openxmlformats.org/drawingml/2006/table">
            <a:tbl>
              <a:tblPr/>
              <a:tblGrid>
                <a:gridCol w="1177925">
                  <a:extLst>
                    <a:ext uri="{9D8B030D-6E8A-4147-A177-3AD203B41FA5}">
                      <a16:colId xmlns:a16="http://schemas.microsoft.com/office/drawing/2014/main" val="2548925093"/>
                    </a:ext>
                  </a:extLst>
                </a:gridCol>
                <a:gridCol w="1514475">
                  <a:extLst>
                    <a:ext uri="{9D8B030D-6E8A-4147-A177-3AD203B41FA5}">
                      <a16:colId xmlns:a16="http://schemas.microsoft.com/office/drawing/2014/main" val="1967166205"/>
                    </a:ext>
                  </a:extLst>
                </a:gridCol>
                <a:gridCol w="1346200">
                  <a:extLst>
                    <a:ext uri="{9D8B030D-6E8A-4147-A177-3AD203B41FA5}">
                      <a16:colId xmlns:a16="http://schemas.microsoft.com/office/drawing/2014/main" val="2641282578"/>
                    </a:ext>
                  </a:extLst>
                </a:gridCol>
                <a:gridCol w="1346200">
                  <a:extLst>
                    <a:ext uri="{9D8B030D-6E8A-4147-A177-3AD203B41FA5}">
                      <a16:colId xmlns:a16="http://schemas.microsoft.com/office/drawing/2014/main" val="3020525836"/>
                    </a:ext>
                  </a:extLst>
                </a:gridCol>
                <a:gridCol w="1346200">
                  <a:extLst>
                    <a:ext uri="{9D8B030D-6E8A-4147-A177-3AD203B41FA5}">
                      <a16:colId xmlns:a16="http://schemas.microsoft.com/office/drawing/2014/main" val="3168425336"/>
                    </a:ext>
                  </a:extLst>
                </a:gridCol>
                <a:gridCol w="1346200">
                  <a:extLst>
                    <a:ext uri="{9D8B030D-6E8A-4147-A177-3AD203B41FA5}">
                      <a16:colId xmlns:a16="http://schemas.microsoft.com/office/drawing/2014/main" val="3296844274"/>
                    </a:ext>
                  </a:extLst>
                </a:gridCol>
              </a:tblGrid>
              <a:tr h="863600">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95000"/>
                        </a:lnSpc>
                        <a:spcBef>
                          <a:spcPct val="20000"/>
                        </a:spcBef>
                        <a:spcAft>
                          <a:spcPct val="0"/>
                        </a:spcAft>
                        <a:buClr>
                          <a:srgbClr val="F42A41"/>
                        </a:buClr>
                        <a:buSzPct val="80000"/>
                        <a:buFontTx/>
                        <a:buNone/>
                        <a:tabLst/>
                      </a:pPr>
                      <a:endParaRPr kumimoji="0" lang="en-US" altLang="en-US" sz="2400" b="1" i="0" u="none" strike="noStrike" cap="none" normalizeH="0" baseline="0">
                        <a:ln>
                          <a:noFill/>
                        </a:ln>
                        <a:solidFill>
                          <a:schemeClr val="tx1"/>
                        </a:solidFill>
                        <a:effectLst/>
                        <a:latin typeface="Verdana" panose="020B0604030504040204" pitchFamily="34" charset="0"/>
                        <a:ea typeface="MS PGothic" panose="020B0600070205080204" pitchFamily="34" charset="-128"/>
                      </a:endParaRPr>
                    </a:p>
                  </a:txBody>
                  <a:tcPr marL="91301" marR="91301" marT="45652" marB="4565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95000"/>
                        </a:lnSpc>
                        <a:spcBef>
                          <a:spcPct val="20000"/>
                        </a:spcBef>
                        <a:spcAft>
                          <a:spcPct val="0"/>
                        </a:spcAft>
                        <a:buClr>
                          <a:srgbClr val="F42A41"/>
                        </a:buClr>
                        <a:buSzPct val="80000"/>
                        <a:buFontTx/>
                        <a:buNone/>
                        <a:tabLst/>
                      </a:pPr>
                      <a:endParaRPr kumimoji="0" lang="en-US" altLang="en-US" sz="2400" b="1" i="0" u="none" strike="noStrike" cap="none" normalizeH="0" baseline="0">
                        <a:ln>
                          <a:noFill/>
                        </a:ln>
                        <a:solidFill>
                          <a:schemeClr val="tx1"/>
                        </a:solidFill>
                        <a:effectLst/>
                        <a:latin typeface="Verdana" panose="020B0604030504040204" pitchFamily="34" charset="0"/>
                        <a:ea typeface="MS PGothic" panose="020B0600070205080204" pitchFamily="34" charset="-128"/>
                      </a:endParaRPr>
                    </a:p>
                  </a:txBody>
                  <a:tcPr marL="91301" marR="91301" marT="45652" marB="456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95000"/>
                        </a:lnSpc>
                        <a:spcBef>
                          <a:spcPct val="20000"/>
                        </a:spcBef>
                        <a:spcAft>
                          <a:spcPct val="0"/>
                        </a:spcAft>
                        <a:buClr>
                          <a:srgbClr val="F42A41"/>
                        </a:buClr>
                        <a:buSzPct val="80000"/>
                        <a:buFontTx/>
                        <a:buNone/>
                        <a:tabLst/>
                      </a:pPr>
                      <a:endParaRPr kumimoji="0" lang="en-US" altLang="en-US" sz="2400" b="1" i="0" u="none" strike="noStrike" cap="none" normalizeH="0" baseline="0">
                        <a:ln>
                          <a:noFill/>
                        </a:ln>
                        <a:solidFill>
                          <a:schemeClr val="tx1"/>
                        </a:solidFill>
                        <a:effectLst/>
                        <a:latin typeface="Verdana" panose="020B0604030504040204" pitchFamily="34" charset="0"/>
                        <a:ea typeface="MS PGothic" panose="020B0600070205080204" pitchFamily="34" charset="-128"/>
                      </a:endParaRPr>
                    </a:p>
                  </a:txBody>
                  <a:tcPr marL="91301" marR="91301" marT="45652" marB="456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95000"/>
                        </a:lnSpc>
                        <a:spcBef>
                          <a:spcPct val="20000"/>
                        </a:spcBef>
                        <a:spcAft>
                          <a:spcPct val="0"/>
                        </a:spcAft>
                        <a:buClr>
                          <a:srgbClr val="F42A41"/>
                        </a:buClr>
                        <a:buSzPct val="80000"/>
                        <a:buFontTx/>
                        <a:buNone/>
                        <a:tabLst/>
                      </a:pPr>
                      <a:endParaRPr kumimoji="0" lang="en-US" altLang="en-US" sz="2400" b="1" i="0" u="none" strike="noStrike" cap="none" normalizeH="0" baseline="0">
                        <a:ln>
                          <a:noFill/>
                        </a:ln>
                        <a:solidFill>
                          <a:schemeClr val="tx1"/>
                        </a:solidFill>
                        <a:effectLst/>
                        <a:latin typeface="Verdana" panose="020B0604030504040204" pitchFamily="34" charset="0"/>
                        <a:ea typeface="MS PGothic" panose="020B0600070205080204" pitchFamily="34" charset="-128"/>
                      </a:endParaRPr>
                    </a:p>
                  </a:txBody>
                  <a:tcPr marL="91301" marR="91301" marT="45652" marB="456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95000"/>
                        </a:lnSpc>
                        <a:spcBef>
                          <a:spcPct val="20000"/>
                        </a:spcBef>
                        <a:spcAft>
                          <a:spcPct val="0"/>
                        </a:spcAft>
                        <a:buClr>
                          <a:srgbClr val="F42A41"/>
                        </a:buClr>
                        <a:buSzPct val="80000"/>
                        <a:buFontTx/>
                        <a:buNone/>
                        <a:tabLst/>
                      </a:pPr>
                      <a:endParaRPr kumimoji="0" lang="en-US" altLang="en-US" sz="2400" b="1" i="0" u="none" strike="noStrike" cap="none" normalizeH="0" baseline="0">
                        <a:ln>
                          <a:noFill/>
                        </a:ln>
                        <a:solidFill>
                          <a:schemeClr val="tx1"/>
                        </a:solidFill>
                        <a:effectLst/>
                        <a:latin typeface="Verdana" panose="020B0604030504040204" pitchFamily="34" charset="0"/>
                        <a:ea typeface="MS PGothic" panose="020B0600070205080204" pitchFamily="34" charset="-128"/>
                      </a:endParaRPr>
                    </a:p>
                  </a:txBody>
                  <a:tcPr marL="91301" marR="91301" marT="45652" marB="456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l" defTabSz="914400" rtl="0" eaLnBrk="1" fontAlgn="base" latinLnBrk="0" hangingPunct="1">
                        <a:lnSpc>
                          <a:spcPct val="95000"/>
                        </a:lnSpc>
                        <a:spcBef>
                          <a:spcPct val="20000"/>
                        </a:spcBef>
                        <a:spcAft>
                          <a:spcPct val="0"/>
                        </a:spcAft>
                        <a:buClr>
                          <a:srgbClr val="F42A41"/>
                        </a:buClr>
                        <a:buSzPct val="80000"/>
                        <a:buFontTx/>
                        <a:buNone/>
                        <a:tabLst/>
                      </a:pPr>
                      <a:endParaRPr kumimoji="0" lang="en-US" altLang="en-US" sz="2400" b="1" i="0" u="none" strike="noStrike" cap="none" normalizeH="0" baseline="0">
                        <a:ln>
                          <a:noFill/>
                        </a:ln>
                        <a:solidFill>
                          <a:schemeClr val="tx1"/>
                        </a:solidFill>
                        <a:effectLst/>
                        <a:latin typeface="Verdana" panose="020B0604030504040204" pitchFamily="34" charset="0"/>
                        <a:ea typeface="MS PGothic" panose="020B0600070205080204" pitchFamily="34" charset="-128"/>
                      </a:endParaRPr>
                    </a:p>
                  </a:txBody>
                  <a:tcPr marL="91301" marR="91301" marT="45652" marB="4565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56774188"/>
                  </a:ext>
                </a:extLst>
              </a:tr>
              <a:tr h="855663">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914400" rtl="0" eaLnBrk="1" fontAlgn="base" latinLnBrk="0" hangingPunct="1">
                        <a:lnSpc>
                          <a:spcPct val="95000"/>
                        </a:lnSpc>
                        <a:spcBef>
                          <a:spcPct val="20000"/>
                        </a:spcBef>
                        <a:spcAft>
                          <a:spcPct val="0"/>
                        </a:spcAft>
                        <a:buClr>
                          <a:srgbClr val="F42A41"/>
                        </a:buClr>
                        <a:buSzPct val="80000"/>
                        <a:buFontTx/>
                        <a:buNone/>
                        <a:tabLst/>
                      </a:pPr>
                      <a:r>
                        <a:rPr kumimoji="0" lang="en-US" altLang="en-US" sz="1400" b="1" i="0" u="none" strike="noStrike" cap="none" normalizeH="0" baseline="0">
                          <a:ln>
                            <a:noFill/>
                          </a:ln>
                          <a:solidFill>
                            <a:schemeClr val="tx1"/>
                          </a:solidFill>
                          <a:effectLst/>
                          <a:latin typeface="Verdana" panose="020B0604030504040204" pitchFamily="34" charset="0"/>
                          <a:ea typeface="MS PGothic" panose="020B0600070205080204" pitchFamily="34" charset="-128"/>
                        </a:rPr>
                        <a:t>Start</a:t>
                      </a:r>
                    </a:p>
                  </a:txBody>
                  <a:tcPr marL="91301" marR="91301" marT="45652" marB="4565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914400" rtl="0" eaLnBrk="1" fontAlgn="base" latinLnBrk="0" hangingPunct="1">
                        <a:lnSpc>
                          <a:spcPct val="95000"/>
                        </a:lnSpc>
                        <a:spcBef>
                          <a:spcPct val="20000"/>
                        </a:spcBef>
                        <a:spcAft>
                          <a:spcPct val="0"/>
                        </a:spcAft>
                        <a:buClr>
                          <a:srgbClr val="F42A41"/>
                        </a:buClr>
                        <a:buSzPct val="80000"/>
                        <a:buFontTx/>
                        <a:buNone/>
                        <a:tabLst/>
                      </a:pPr>
                      <a:r>
                        <a:rPr kumimoji="0" lang="en-US" altLang="en-US" sz="1400" b="0" i="0" u="none" strike="noStrike" cap="none" normalizeH="0" baseline="0">
                          <a:ln>
                            <a:noFill/>
                          </a:ln>
                          <a:solidFill>
                            <a:schemeClr val="tx1"/>
                          </a:solidFill>
                          <a:effectLst/>
                          <a:latin typeface="Verdana" panose="020B0604030504040204" pitchFamily="34" charset="0"/>
                          <a:ea typeface="MS PGothic" panose="020B0600070205080204" pitchFamily="34" charset="-128"/>
                        </a:rPr>
                        <a:t>12-1-2016</a:t>
                      </a:r>
                    </a:p>
                    <a:p>
                      <a:pPr marL="0" marR="0" lvl="0" indent="0" algn="ctr" defTabSz="914400" rtl="0" eaLnBrk="1" fontAlgn="base" latinLnBrk="0" hangingPunct="1">
                        <a:lnSpc>
                          <a:spcPct val="95000"/>
                        </a:lnSpc>
                        <a:spcBef>
                          <a:spcPct val="20000"/>
                        </a:spcBef>
                        <a:spcAft>
                          <a:spcPct val="0"/>
                        </a:spcAft>
                        <a:buClr>
                          <a:srgbClr val="F42A41"/>
                        </a:buClr>
                        <a:buSzPct val="80000"/>
                        <a:buFontTx/>
                        <a:buNone/>
                        <a:tabLst/>
                      </a:pPr>
                      <a:endParaRPr kumimoji="0" lang="en-US" altLang="en-US" sz="1400" b="0" i="0" u="none" strike="noStrike" cap="none" normalizeH="0" baseline="0">
                        <a:ln>
                          <a:noFill/>
                        </a:ln>
                        <a:solidFill>
                          <a:schemeClr val="tx1"/>
                        </a:solidFill>
                        <a:effectLst/>
                        <a:latin typeface="Verdana" panose="020B0604030504040204" pitchFamily="34" charset="0"/>
                        <a:ea typeface="MS PGothic" panose="020B0600070205080204" pitchFamily="34" charset="-128"/>
                      </a:endParaRPr>
                    </a:p>
                  </a:txBody>
                  <a:tcPr marL="91301" marR="91301" marT="45652" marB="456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914400" rtl="0" eaLnBrk="1" fontAlgn="base" latinLnBrk="0" hangingPunct="1">
                        <a:lnSpc>
                          <a:spcPct val="95000"/>
                        </a:lnSpc>
                        <a:spcBef>
                          <a:spcPct val="20000"/>
                        </a:spcBef>
                        <a:spcAft>
                          <a:spcPct val="0"/>
                        </a:spcAft>
                        <a:buClr>
                          <a:srgbClr val="F42A41"/>
                        </a:buClr>
                        <a:buSzPct val="80000"/>
                        <a:buFontTx/>
                        <a:buNone/>
                        <a:tabLst/>
                      </a:pPr>
                      <a:r>
                        <a:rPr kumimoji="0" lang="en-US" altLang="en-US" sz="1400" b="0" i="0" u="none" strike="noStrike" cap="none" normalizeH="0" baseline="0">
                          <a:ln>
                            <a:noFill/>
                          </a:ln>
                          <a:solidFill>
                            <a:schemeClr val="tx1"/>
                          </a:solidFill>
                          <a:effectLst/>
                          <a:latin typeface="Verdana" panose="020B0604030504040204" pitchFamily="34" charset="0"/>
                          <a:ea typeface="MS PGothic" panose="020B0600070205080204" pitchFamily="34" charset="-128"/>
                        </a:rPr>
                        <a:t>12-6-2016</a:t>
                      </a:r>
                    </a:p>
                    <a:p>
                      <a:pPr marL="0" marR="0" lvl="0" indent="0" algn="ctr" defTabSz="914400" rtl="0" eaLnBrk="1" fontAlgn="base" latinLnBrk="0" hangingPunct="1">
                        <a:lnSpc>
                          <a:spcPct val="95000"/>
                        </a:lnSpc>
                        <a:spcBef>
                          <a:spcPct val="20000"/>
                        </a:spcBef>
                        <a:spcAft>
                          <a:spcPct val="0"/>
                        </a:spcAft>
                        <a:buClr>
                          <a:srgbClr val="F42A41"/>
                        </a:buClr>
                        <a:buSzPct val="80000"/>
                        <a:buFontTx/>
                        <a:buNone/>
                        <a:tabLst/>
                      </a:pPr>
                      <a:endParaRPr kumimoji="0" lang="en-US" altLang="en-US" sz="1400" b="0" i="0" u="none" strike="noStrike" cap="none" normalizeH="0" baseline="0">
                        <a:ln>
                          <a:noFill/>
                        </a:ln>
                        <a:solidFill>
                          <a:schemeClr val="tx1"/>
                        </a:solidFill>
                        <a:effectLst/>
                        <a:latin typeface="Verdana" panose="020B0604030504040204" pitchFamily="34" charset="0"/>
                        <a:ea typeface="MS PGothic" panose="020B0600070205080204" pitchFamily="34" charset="-128"/>
                      </a:endParaRPr>
                    </a:p>
                  </a:txBody>
                  <a:tcPr marL="91301" marR="91301" marT="45652" marB="456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914400" rtl="0" eaLnBrk="1" fontAlgn="base" latinLnBrk="0" hangingPunct="1">
                        <a:lnSpc>
                          <a:spcPct val="95000"/>
                        </a:lnSpc>
                        <a:spcBef>
                          <a:spcPct val="20000"/>
                        </a:spcBef>
                        <a:spcAft>
                          <a:spcPct val="0"/>
                        </a:spcAft>
                        <a:buClr>
                          <a:srgbClr val="F42A41"/>
                        </a:buClr>
                        <a:buSzPct val="80000"/>
                        <a:buFontTx/>
                        <a:buNone/>
                        <a:tabLst/>
                      </a:pPr>
                      <a:r>
                        <a:rPr kumimoji="0" lang="en-US" altLang="en-US" sz="1400" b="0" i="0" u="none" strike="noStrike" cap="none" normalizeH="0" baseline="0">
                          <a:ln>
                            <a:noFill/>
                          </a:ln>
                          <a:solidFill>
                            <a:schemeClr val="tx1"/>
                          </a:solidFill>
                          <a:effectLst/>
                          <a:latin typeface="Verdana" panose="020B0604030504040204" pitchFamily="34" charset="0"/>
                          <a:ea typeface="MS PGothic" panose="020B0600070205080204" pitchFamily="34" charset="-128"/>
                        </a:rPr>
                        <a:t>12-17-2016</a:t>
                      </a:r>
                    </a:p>
                    <a:p>
                      <a:pPr marL="0" marR="0" lvl="0" indent="0" algn="ctr" defTabSz="914400" rtl="0" eaLnBrk="1" fontAlgn="base" latinLnBrk="0" hangingPunct="1">
                        <a:lnSpc>
                          <a:spcPct val="95000"/>
                        </a:lnSpc>
                        <a:spcBef>
                          <a:spcPct val="20000"/>
                        </a:spcBef>
                        <a:spcAft>
                          <a:spcPct val="0"/>
                        </a:spcAft>
                        <a:buClr>
                          <a:srgbClr val="F42A41"/>
                        </a:buClr>
                        <a:buSzPct val="80000"/>
                        <a:buFontTx/>
                        <a:buNone/>
                        <a:tabLst/>
                      </a:pPr>
                      <a:endParaRPr kumimoji="0" lang="en-US" altLang="en-US" sz="1400" b="0" i="0" u="none" strike="noStrike" cap="none" normalizeH="0" baseline="0">
                        <a:ln>
                          <a:noFill/>
                        </a:ln>
                        <a:solidFill>
                          <a:schemeClr val="tx1"/>
                        </a:solidFill>
                        <a:effectLst/>
                        <a:latin typeface="Verdana" panose="020B0604030504040204" pitchFamily="34" charset="0"/>
                        <a:ea typeface="MS PGothic" panose="020B0600070205080204" pitchFamily="34" charset="-128"/>
                      </a:endParaRPr>
                    </a:p>
                  </a:txBody>
                  <a:tcPr marL="91301" marR="91301" marT="45652" marB="456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914400" rtl="0" eaLnBrk="1" fontAlgn="base" latinLnBrk="0" hangingPunct="1">
                        <a:lnSpc>
                          <a:spcPct val="95000"/>
                        </a:lnSpc>
                        <a:spcBef>
                          <a:spcPct val="20000"/>
                        </a:spcBef>
                        <a:spcAft>
                          <a:spcPct val="0"/>
                        </a:spcAft>
                        <a:buClr>
                          <a:srgbClr val="F42A41"/>
                        </a:buClr>
                        <a:buSzPct val="80000"/>
                        <a:buFontTx/>
                        <a:buNone/>
                        <a:tabLst/>
                      </a:pPr>
                      <a:r>
                        <a:rPr kumimoji="0" lang="en-US" altLang="en-US" sz="1400" b="0" i="0" u="none" strike="noStrike" cap="none" normalizeH="0" baseline="0">
                          <a:ln>
                            <a:noFill/>
                          </a:ln>
                          <a:solidFill>
                            <a:schemeClr val="tx1"/>
                          </a:solidFill>
                          <a:effectLst/>
                          <a:latin typeface="Verdana" panose="020B0604030504040204" pitchFamily="34" charset="0"/>
                          <a:ea typeface="MS PGothic" panose="020B0600070205080204" pitchFamily="34" charset="-128"/>
                        </a:rPr>
                        <a:t>1-11-2017</a:t>
                      </a:r>
                    </a:p>
                    <a:p>
                      <a:pPr marL="0" marR="0" lvl="0" indent="0" algn="ctr" defTabSz="914400" rtl="0" eaLnBrk="1" fontAlgn="base" latinLnBrk="0" hangingPunct="1">
                        <a:lnSpc>
                          <a:spcPct val="95000"/>
                        </a:lnSpc>
                        <a:spcBef>
                          <a:spcPct val="20000"/>
                        </a:spcBef>
                        <a:spcAft>
                          <a:spcPct val="0"/>
                        </a:spcAft>
                        <a:buClr>
                          <a:srgbClr val="F42A41"/>
                        </a:buClr>
                        <a:buSzPct val="80000"/>
                        <a:buFontTx/>
                        <a:buNone/>
                        <a:tabLst/>
                      </a:pPr>
                      <a:endParaRPr kumimoji="0" lang="en-US" altLang="en-US" sz="1400" b="0" i="0" u="none" strike="noStrike" cap="none" normalizeH="0" baseline="0">
                        <a:ln>
                          <a:noFill/>
                        </a:ln>
                        <a:solidFill>
                          <a:schemeClr val="tx1"/>
                        </a:solidFill>
                        <a:effectLst/>
                        <a:latin typeface="Verdana" panose="020B0604030504040204" pitchFamily="34" charset="0"/>
                        <a:ea typeface="MS PGothic" panose="020B0600070205080204" pitchFamily="34" charset="-128"/>
                      </a:endParaRPr>
                    </a:p>
                  </a:txBody>
                  <a:tcPr marL="91301" marR="91301" marT="45652" marB="456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914400" rtl="0" eaLnBrk="1" fontAlgn="base" latinLnBrk="0" hangingPunct="1">
                        <a:lnSpc>
                          <a:spcPct val="95000"/>
                        </a:lnSpc>
                        <a:spcBef>
                          <a:spcPct val="20000"/>
                        </a:spcBef>
                        <a:spcAft>
                          <a:spcPct val="0"/>
                        </a:spcAft>
                        <a:buClr>
                          <a:srgbClr val="F42A41"/>
                        </a:buClr>
                        <a:buSzPct val="80000"/>
                        <a:buFontTx/>
                        <a:buNone/>
                        <a:tabLst/>
                      </a:pPr>
                      <a:r>
                        <a:rPr kumimoji="0" lang="en-US" altLang="en-US" sz="1400" b="0" i="0" u="none" strike="noStrike" cap="none" normalizeH="0" baseline="0">
                          <a:ln>
                            <a:noFill/>
                          </a:ln>
                          <a:solidFill>
                            <a:schemeClr val="tx1"/>
                          </a:solidFill>
                          <a:effectLst/>
                          <a:latin typeface="Verdana" panose="020B0604030504040204" pitchFamily="34" charset="0"/>
                          <a:ea typeface="MS PGothic" panose="020B0600070205080204" pitchFamily="34" charset="-128"/>
                        </a:rPr>
                        <a:t>2-18-2017</a:t>
                      </a:r>
                    </a:p>
                    <a:p>
                      <a:pPr marL="0" marR="0" lvl="0" indent="0" algn="ctr" defTabSz="914400" rtl="0" eaLnBrk="1" fontAlgn="base" latinLnBrk="0" hangingPunct="1">
                        <a:lnSpc>
                          <a:spcPct val="95000"/>
                        </a:lnSpc>
                        <a:spcBef>
                          <a:spcPct val="20000"/>
                        </a:spcBef>
                        <a:spcAft>
                          <a:spcPct val="0"/>
                        </a:spcAft>
                        <a:buClr>
                          <a:srgbClr val="F42A41"/>
                        </a:buClr>
                        <a:buSzPct val="80000"/>
                        <a:buFontTx/>
                        <a:buNone/>
                        <a:tabLst/>
                      </a:pPr>
                      <a:endParaRPr kumimoji="0" lang="en-US" altLang="en-US" sz="1400" b="0" i="0" u="none" strike="noStrike" cap="none" normalizeH="0" baseline="0">
                        <a:ln>
                          <a:noFill/>
                        </a:ln>
                        <a:solidFill>
                          <a:schemeClr val="tx1"/>
                        </a:solidFill>
                        <a:effectLst/>
                        <a:latin typeface="Verdana" panose="020B0604030504040204" pitchFamily="34" charset="0"/>
                        <a:ea typeface="MS PGothic" panose="020B0600070205080204" pitchFamily="34" charset="-128"/>
                      </a:endParaRPr>
                    </a:p>
                  </a:txBody>
                  <a:tcPr marL="91301" marR="91301" marT="45652" marB="4565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66743133"/>
                  </a:ext>
                </a:extLst>
              </a:tr>
              <a:tr h="854075">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914400" rtl="0" eaLnBrk="1" fontAlgn="base" latinLnBrk="0" hangingPunct="1">
                        <a:lnSpc>
                          <a:spcPct val="95000"/>
                        </a:lnSpc>
                        <a:spcBef>
                          <a:spcPct val="20000"/>
                        </a:spcBef>
                        <a:spcAft>
                          <a:spcPct val="0"/>
                        </a:spcAft>
                        <a:buClr>
                          <a:srgbClr val="F42A41"/>
                        </a:buClr>
                        <a:buSzPct val="80000"/>
                        <a:buFontTx/>
                        <a:buNone/>
                        <a:tabLst/>
                      </a:pPr>
                      <a:r>
                        <a:rPr kumimoji="0" lang="en-US" altLang="en-US" sz="1400" b="1" i="0" u="none" strike="noStrike" cap="none" normalizeH="0" baseline="0">
                          <a:ln>
                            <a:noFill/>
                          </a:ln>
                          <a:solidFill>
                            <a:schemeClr val="tx1"/>
                          </a:solidFill>
                          <a:effectLst/>
                          <a:latin typeface="Verdana" panose="020B0604030504040204" pitchFamily="34" charset="0"/>
                          <a:ea typeface="MS PGothic" panose="020B0600070205080204" pitchFamily="34" charset="-128"/>
                        </a:rPr>
                        <a:t>Complete</a:t>
                      </a:r>
                    </a:p>
                  </a:txBody>
                  <a:tcPr marL="91301" marR="91301" marT="45652" marB="4565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914400" rtl="0" eaLnBrk="1" fontAlgn="base" latinLnBrk="0" hangingPunct="1">
                        <a:lnSpc>
                          <a:spcPct val="95000"/>
                        </a:lnSpc>
                        <a:spcBef>
                          <a:spcPct val="20000"/>
                        </a:spcBef>
                        <a:spcAft>
                          <a:spcPct val="0"/>
                        </a:spcAft>
                        <a:buClr>
                          <a:srgbClr val="F42A41"/>
                        </a:buClr>
                        <a:buSzPct val="80000"/>
                        <a:buFontTx/>
                        <a:buNone/>
                        <a:tabLst/>
                      </a:pPr>
                      <a:r>
                        <a:rPr kumimoji="0" lang="en-US" altLang="en-US" sz="1400" b="0" i="0" u="none" strike="noStrike" cap="none" normalizeH="0" baseline="0">
                          <a:ln>
                            <a:noFill/>
                          </a:ln>
                          <a:solidFill>
                            <a:schemeClr val="tx1"/>
                          </a:solidFill>
                          <a:effectLst/>
                          <a:latin typeface="Verdana" panose="020B0604030504040204" pitchFamily="34" charset="0"/>
                          <a:ea typeface="MS PGothic" panose="020B0600070205080204" pitchFamily="34" charset="-128"/>
                        </a:rPr>
                        <a:t>12-5-2016</a:t>
                      </a:r>
                    </a:p>
                  </a:txBody>
                  <a:tcPr marL="91301" marR="91301" marT="45652" marB="456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914400" rtl="0" eaLnBrk="1" fontAlgn="base" latinLnBrk="0" hangingPunct="1">
                        <a:lnSpc>
                          <a:spcPct val="95000"/>
                        </a:lnSpc>
                        <a:spcBef>
                          <a:spcPct val="20000"/>
                        </a:spcBef>
                        <a:spcAft>
                          <a:spcPct val="0"/>
                        </a:spcAft>
                        <a:buClr>
                          <a:srgbClr val="F42A41"/>
                        </a:buClr>
                        <a:buSzPct val="80000"/>
                        <a:buFontTx/>
                        <a:buNone/>
                        <a:tabLst/>
                      </a:pPr>
                      <a:r>
                        <a:rPr kumimoji="0" lang="en-US" altLang="en-US" sz="1400" b="0" i="0" u="none" strike="noStrike" cap="none" normalizeH="0" baseline="0">
                          <a:ln>
                            <a:noFill/>
                          </a:ln>
                          <a:solidFill>
                            <a:schemeClr val="tx1"/>
                          </a:solidFill>
                          <a:effectLst/>
                          <a:latin typeface="Verdana" panose="020B0604030504040204" pitchFamily="34" charset="0"/>
                          <a:ea typeface="MS PGothic" panose="020B0600070205080204" pitchFamily="34" charset="-128"/>
                        </a:rPr>
                        <a:t>12-16-2016</a:t>
                      </a:r>
                    </a:p>
                    <a:p>
                      <a:pPr marL="0" marR="0" lvl="0" indent="0" algn="ctr" defTabSz="914400" rtl="0" eaLnBrk="1" fontAlgn="base" latinLnBrk="0" hangingPunct="1">
                        <a:lnSpc>
                          <a:spcPct val="95000"/>
                        </a:lnSpc>
                        <a:spcBef>
                          <a:spcPct val="20000"/>
                        </a:spcBef>
                        <a:spcAft>
                          <a:spcPct val="0"/>
                        </a:spcAft>
                        <a:buClr>
                          <a:srgbClr val="F42A41"/>
                        </a:buClr>
                        <a:buSzPct val="80000"/>
                        <a:buFontTx/>
                        <a:buNone/>
                        <a:tabLst/>
                      </a:pPr>
                      <a:endParaRPr kumimoji="0" lang="en-US" altLang="en-US" sz="1400" b="0" i="0" u="none" strike="noStrike" cap="none" normalizeH="0" baseline="0">
                        <a:ln>
                          <a:noFill/>
                        </a:ln>
                        <a:solidFill>
                          <a:schemeClr val="tx1"/>
                        </a:solidFill>
                        <a:effectLst/>
                        <a:latin typeface="Verdana" panose="020B0604030504040204" pitchFamily="34" charset="0"/>
                        <a:ea typeface="MS PGothic" panose="020B0600070205080204" pitchFamily="34" charset="-128"/>
                      </a:endParaRPr>
                    </a:p>
                  </a:txBody>
                  <a:tcPr marL="91301" marR="91301" marT="45652" marB="456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914400" rtl="0" eaLnBrk="1" fontAlgn="base" latinLnBrk="0" hangingPunct="1">
                        <a:lnSpc>
                          <a:spcPct val="95000"/>
                        </a:lnSpc>
                        <a:spcBef>
                          <a:spcPct val="20000"/>
                        </a:spcBef>
                        <a:spcAft>
                          <a:spcPct val="0"/>
                        </a:spcAft>
                        <a:buClr>
                          <a:srgbClr val="F42A41"/>
                        </a:buClr>
                        <a:buSzPct val="80000"/>
                        <a:buFontTx/>
                        <a:buNone/>
                        <a:tabLst/>
                      </a:pPr>
                      <a:r>
                        <a:rPr kumimoji="0" lang="en-US" altLang="en-US" sz="1400" b="0" i="0" u="none" strike="noStrike" cap="none" normalizeH="0" baseline="0">
                          <a:ln>
                            <a:noFill/>
                          </a:ln>
                          <a:solidFill>
                            <a:schemeClr val="tx1"/>
                          </a:solidFill>
                          <a:effectLst/>
                          <a:latin typeface="Verdana" panose="020B0604030504040204" pitchFamily="34" charset="0"/>
                          <a:ea typeface="MS PGothic" panose="020B0600070205080204" pitchFamily="34" charset="-128"/>
                        </a:rPr>
                        <a:t>1-10-2017</a:t>
                      </a:r>
                    </a:p>
                    <a:p>
                      <a:pPr marL="0" marR="0" lvl="0" indent="0" algn="ctr" defTabSz="914400" rtl="0" eaLnBrk="1" fontAlgn="base" latinLnBrk="0" hangingPunct="1">
                        <a:lnSpc>
                          <a:spcPct val="95000"/>
                        </a:lnSpc>
                        <a:spcBef>
                          <a:spcPct val="20000"/>
                        </a:spcBef>
                        <a:spcAft>
                          <a:spcPct val="0"/>
                        </a:spcAft>
                        <a:buClr>
                          <a:srgbClr val="F42A41"/>
                        </a:buClr>
                        <a:buSzPct val="80000"/>
                        <a:buFontTx/>
                        <a:buNone/>
                        <a:tabLst/>
                      </a:pPr>
                      <a:endParaRPr kumimoji="0" lang="en-US" altLang="en-US" sz="1400" b="0" i="0" u="none" strike="noStrike" cap="none" normalizeH="0" baseline="0">
                        <a:ln>
                          <a:noFill/>
                        </a:ln>
                        <a:solidFill>
                          <a:schemeClr val="tx1"/>
                        </a:solidFill>
                        <a:effectLst/>
                        <a:latin typeface="Verdana" panose="020B0604030504040204" pitchFamily="34" charset="0"/>
                        <a:ea typeface="MS PGothic" panose="020B0600070205080204" pitchFamily="34" charset="-128"/>
                      </a:endParaRPr>
                    </a:p>
                  </a:txBody>
                  <a:tcPr marL="91301" marR="91301" marT="45652" marB="456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914400" rtl="0" eaLnBrk="1" fontAlgn="base" latinLnBrk="0" hangingPunct="1">
                        <a:lnSpc>
                          <a:spcPct val="95000"/>
                        </a:lnSpc>
                        <a:spcBef>
                          <a:spcPct val="20000"/>
                        </a:spcBef>
                        <a:spcAft>
                          <a:spcPct val="0"/>
                        </a:spcAft>
                        <a:buClr>
                          <a:srgbClr val="F42A41"/>
                        </a:buClr>
                        <a:buSzPct val="80000"/>
                        <a:buFontTx/>
                        <a:buNone/>
                        <a:tabLst/>
                      </a:pPr>
                      <a:r>
                        <a:rPr kumimoji="0" lang="en-US" altLang="en-US" sz="1400" b="0" i="0" u="none" strike="noStrike" cap="none" normalizeH="0" baseline="0">
                          <a:ln>
                            <a:noFill/>
                          </a:ln>
                          <a:solidFill>
                            <a:schemeClr val="tx1"/>
                          </a:solidFill>
                          <a:effectLst/>
                          <a:latin typeface="Verdana" panose="020B0604030504040204" pitchFamily="34" charset="0"/>
                          <a:ea typeface="MS PGothic" panose="020B0600070205080204" pitchFamily="34" charset="-128"/>
                        </a:rPr>
                        <a:t>2-17-2017</a:t>
                      </a:r>
                    </a:p>
                    <a:p>
                      <a:pPr marL="0" marR="0" lvl="0" indent="0" algn="ctr" defTabSz="914400" rtl="0" eaLnBrk="1" fontAlgn="base" latinLnBrk="0" hangingPunct="1">
                        <a:lnSpc>
                          <a:spcPct val="95000"/>
                        </a:lnSpc>
                        <a:spcBef>
                          <a:spcPct val="20000"/>
                        </a:spcBef>
                        <a:spcAft>
                          <a:spcPct val="0"/>
                        </a:spcAft>
                        <a:buClr>
                          <a:srgbClr val="F42A41"/>
                        </a:buClr>
                        <a:buSzPct val="80000"/>
                        <a:buFontTx/>
                        <a:buNone/>
                        <a:tabLst/>
                      </a:pPr>
                      <a:endParaRPr kumimoji="0" lang="en-US" altLang="en-US" sz="1400" b="0" i="0" u="none" strike="noStrike" cap="none" normalizeH="0" baseline="0">
                        <a:ln>
                          <a:noFill/>
                        </a:ln>
                        <a:solidFill>
                          <a:schemeClr val="tx1"/>
                        </a:solidFill>
                        <a:effectLst/>
                        <a:latin typeface="Verdana" panose="020B0604030504040204" pitchFamily="34" charset="0"/>
                        <a:ea typeface="MS PGothic" panose="020B0600070205080204" pitchFamily="34" charset="-128"/>
                      </a:endParaRPr>
                    </a:p>
                  </a:txBody>
                  <a:tcPr marL="91301" marR="91301" marT="45652" marB="456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914400" rtl="0" eaLnBrk="1" fontAlgn="base" latinLnBrk="0" hangingPunct="1">
                        <a:lnSpc>
                          <a:spcPct val="95000"/>
                        </a:lnSpc>
                        <a:spcBef>
                          <a:spcPct val="20000"/>
                        </a:spcBef>
                        <a:spcAft>
                          <a:spcPct val="0"/>
                        </a:spcAft>
                        <a:buClr>
                          <a:srgbClr val="F42A41"/>
                        </a:buClr>
                        <a:buSzPct val="80000"/>
                        <a:buFontTx/>
                        <a:buNone/>
                        <a:tabLst/>
                      </a:pPr>
                      <a:r>
                        <a:rPr kumimoji="0" lang="en-US" altLang="en-US" sz="1400" b="0" i="0" u="none" strike="noStrike" cap="none" normalizeH="0" baseline="0">
                          <a:ln>
                            <a:noFill/>
                          </a:ln>
                          <a:solidFill>
                            <a:schemeClr val="tx1"/>
                          </a:solidFill>
                          <a:effectLst/>
                          <a:latin typeface="Verdana" panose="020B0604030504040204" pitchFamily="34" charset="0"/>
                          <a:ea typeface="MS PGothic" panose="020B0600070205080204" pitchFamily="34" charset="-128"/>
                        </a:rPr>
                        <a:t>3-1-2017</a:t>
                      </a:r>
                    </a:p>
                    <a:p>
                      <a:pPr marL="0" marR="0" lvl="0" indent="0" algn="ctr" defTabSz="914400" rtl="0" eaLnBrk="1" fontAlgn="base" latinLnBrk="0" hangingPunct="1">
                        <a:lnSpc>
                          <a:spcPct val="95000"/>
                        </a:lnSpc>
                        <a:spcBef>
                          <a:spcPct val="20000"/>
                        </a:spcBef>
                        <a:spcAft>
                          <a:spcPct val="0"/>
                        </a:spcAft>
                        <a:buClr>
                          <a:srgbClr val="F42A41"/>
                        </a:buClr>
                        <a:buSzPct val="80000"/>
                        <a:buFontTx/>
                        <a:buNone/>
                        <a:tabLst/>
                      </a:pPr>
                      <a:endParaRPr kumimoji="0" lang="en-US" altLang="en-US" sz="1400" b="0" i="0" u="none" strike="noStrike" cap="none" normalizeH="0" baseline="0">
                        <a:ln>
                          <a:noFill/>
                        </a:ln>
                        <a:solidFill>
                          <a:schemeClr val="tx1"/>
                        </a:solidFill>
                        <a:effectLst/>
                        <a:latin typeface="Verdana" panose="020B0604030504040204" pitchFamily="34" charset="0"/>
                        <a:ea typeface="MS PGothic" panose="020B0600070205080204" pitchFamily="34" charset="-128"/>
                      </a:endParaRPr>
                    </a:p>
                  </a:txBody>
                  <a:tcPr marL="91301" marR="91301" marT="45652" marB="4565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04906259"/>
                  </a:ext>
                </a:extLst>
              </a:tr>
            </a:tbl>
          </a:graphicData>
        </a:graphic>
      </p:graphicFrame>
      <p:sp>
        <p:nvSpPr>
          <p:cNvPr id="22560" name="AutoShape 33"/>
          <p:cNvSpPr>
            <a:spLocks noChangeArrowheads="1"/>
          </p:cNvSpPr>
          <p:nvPr/>
        </p:nvSpPr>
        <p:spPr bwMode="blackWhite">
          <a:xfrm>
            <a:off x="2057400" y="2057400"/>
            <a:ext cx="736600" cy="381000"/>
          </a:xfrm>
          <a:prstGeom prst="homePlate">
            <a:avLst>
              <a:gd name="adj" fmla="val 48333"/>
            </a:avLst>
          </a:prstGeom>
          <a:solidFill>
            <a:srgbClr val="FFFF00"/>
          </a:solidFill>
          <a:ln w="12700" algn="ctr">
            <a:solidFill>
              <a:schemeClr val="tx1"/>
            </a:solidFill>
            <a:miter lim="800000"/>
            <a:headEnd/>
            <a:tailEnd/>
          </a:ln>
          <a:effectLst>
            <a:outerShdw dist="35921" dir="2700000" algn="ctr" rotWithShape="0">
              <a:schemeClr val="bg2"/>
            </a:outerShdw>
          </a:effectLst>
        </p:spPr>
        <p:txBody>
          <a:bodyPr wrap="none" lIns="91301" tIns="45652" rIns="91301" bIns="45652" anchor="ctr"/>
          <a:lstStyle>
            <a:lvl1pPr>
              <a:lnSpc>
                <a:spcPct val="95000"/>
              </a:lnSpc>
              <a:spcBef>
                <a:spcPct val="40000"/>
              </a:spcBef>
              <a:buClr>
                <a:srgbClr val="F42A41"/>
              </a:buClr>
              <a:buSzPct val="90000"/>
              <a:buBlip>
                <a:blip r:embed="rId3"/>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algn="ctr">
              <a:lnSpc>
                <a:spcPct val="90000"/>
              </a:lnSpc>
              <a:spcBef>
                <a:spcPct val="30000"/>
              </a:spcBef>
              <a:buClrTx/>
              <a:buSzTx/>
              <a:buFontTx/>
              <a:buNone/>
            </a:pPr>
            <a:r>
              <a:rPr lang="en-US" altLang="zh-CN" sz="1400">
                <a:latin typeface="Arial" panose="020B0604020202020204" pitchFamily="34" charset="0"/>
              </a:rPr>
              <a:t>D</a:t>
            </a:r>
          </a:p>
        </p:txBody>
      </p:sp>
      <p:sp>
        <p:nvSpPr>
          <p:cNvPr id="22561" name="AutoShape 34"/>
          <p:cNvSpPr>
            <a:spLocks noChangeArrowheads="1"/>
          </p:cNvSpPr>
          <p:nvPr/>
        </p:nvSpPr>
        <p:spPr bwMode="blackWhite">
          <a:xfrm>
            <a:off x="3479800" y="2057400"/>
            <a:ext cx="736600" cy="381000"/>
          </a:xfrm>
          <a:prstGeom prst="homePlate">
            <a:avLst>
              <a:gd name="adj" fmla="val 48333"/>
            </a:avLst>
          </a:prstGeom>
          <a:solidFill>
            <a:srgbClr val="00B050"/>
          </a:solidFill>
          <a:ln w="12700" algn="ctr">
            <a:solidFill>
              <a:schemeClr val="tx1"/>
            </a:solidFill>
            <a:miter lim="800000"/>
            <a:headEnd/>
            <a:tailEnd/>
          </a:ln>
          <a:effectLst>
            <a:outerShdw dist="35921" dir="2700000" algn="ctr" rotWithShape="0">
              <a:schemeClr val="bg2"/>
            </a:outerShdw>
          </a:effectLst>
        </p:spPr>
        <p:txBody>
          <a:bodyPr wrap="none" lIns="91301" tIns="45652" rIns="91301" bIns="45652" anchor="ctr"/>
          <a:lstStyle>
            <a:lvl1pPr>
              <a:lnSpc>
                <a:spcPct val="95000"/>
              </a:lnSpc>
              <a:spcBef>
                <a:spcPct val="40000"/>
              </a:spcBef>
              <a:buClr>
                <a:srgbClr val="F42A41"/>
              </a:buClr>
              <a:buSzPct val="90000"/>
              <a:buBlip>
                <a:blip r:embed="rId3"/>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algn="ctr">
              <a:lnSpc>
                <a:spcPct val="90000"/>
              </a:lnSpc>
              <a:spcBef>
                <a:spcPct val="30000"/>
              </a:spcBef>
              <a:buClrTx/>
              <a:buSzTx/>
              <a:buFontTx/>
              <a:buNone/>
            </a:pPr>
            <a:r>
              <a:rPr lang="en-US" altLang="zh-CN" sz="1400">
                <a:latin typeface="Arial" panose="020B0604020202020204" pitchFamily="34" charset="0"/>
              </a:rPr>
              <a:t>M</a:t>
            </a:r>
          </a:p>
        </p:txBody>
      </p:sp>
      <p:sp>
        <p:nvSpPr>
          <p:cNvPr id="22562" name="AutoShape 35"/>
          <p:cNvSpPr>
            <a:spLocks noChangeArrowheads="1"/>
          </p:cNvSpPr>
          <p:nvPr/>
        </p:nvSpPr>
        <p:spPr bwMode="blackWhite">
          <a:xfrm>
            <a:off x="4800600" y="2057400"/>
            <a:ext cx="736600" cy="381000"/>
          </a:xfrm>
          <a:prstGeom prst="homePlate">
            <a:avLst>
              <a:gd name="adj" fmla="val 48333"/>
            </a:avLst>
          </a:prstGeom>
          <a:solidFill>
            <a:srgbClr val="FF9933"/>
          </a:solidFill>
          <a:ln w="12700" algn="ctr">
            <a:solidFill>
              <a:schemeClr val="tx1"/>
            </a:solidFill>
            <a:miter lim="800000"/>
            <a:headEnd/>
            <a:tailEnd/>
          </a:ln>
          <a:effectLst>
            <a:outerShdw dist="35921" dir="2700000" algn="ctr" rotWithShape="0">
              <a:schemeClr val="bg2"/>
            </a:outerShdw>
          </a:effectLst>
        </p:spPr>
        <p:txBody>
          <a:bodyPr wrap="none" lIns="91301" tIns="45652" rIns="91301" bIns="45652" anchor="ctr"/>
          <a:lstStyle>
            <a:lvl1pPr>
              <a:lnSpc>
                <a:spcPct val="95000"/>
              </a:lnSpc>
              <a:spcBef>
                <a:spcPct val="40000"/>
              </a:spcBef>
              <a:buClr>
                <a:srgbClr val="F42A41"/>
              </a:buClr>
              <a:buSzPct val="90000"/>
              <a:buBlip>
                <a:blip r:embed="rId3"/>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algn="ctr">
              <a:lnSpc>
                <a:spcPct val="90000"/>
              </a:lnSpc>
              <a:spcBef>
                <a:spcPct val="30000"/>
              </a:spcBef>
              <a:buClrTx/>
              <a:buSzTx/>
              <a:buFontTx/>
              <a:buNone/>
            </a:pPr>
            <a:r>
              <a:rPr lang="en-US" altLang="zh-CN" sz="1400">
                <a:latin typeface="Arial" panose="020B0604020202020204" pitchFamily="34" charset="0"/>
              </a:rPr>
              <a:t>A</a:t>
            </a:r>
          </a:p>
        </p:txBody>
      </p:sp>
      <p:sp>
        <p:nvSpPr>
          <p:cNvPr id="22563" name="AutoShape 36"/>
          <p:cNvSpPr>
            <a:spLocks noChangeArrowheads="1"/>
          </p:cNvSpPr>
          <p:nvPr/>
        </p:nvSpPr>
        <p:spPr bwMode="blackWhite">
          <a:xfrm>
            <a:off x="6121400" y="2057400"/>
            <a:ext cx="736600" cy="381000"/>
          </a:xfrm>
          <a:prstGeom prst="homePlate">
            <a:avLst>
              <a:gd name="adj" fmla="val 48333"/>
            </a:avLst>
          </a:prstGeom>
          <a:solidFill>
            <a:srgbClr val="00B0F0"/>
          </a:solidFill>
          <a:ln w="12700" algn="ctr">
            <a:solidFill>
              <a:schemeClr val="tx1"/>
            </a:solidFill>
            <a:miter lim="800000"/>
            <a:headEnd/>
            <a:tailEnd/>
          </a:ln>
          <a:effectLst>
            <a:outerShdw dist="35921" dir="2700000" algn="ctr" rotWithShape="0">
              <a:schemeClr val="bg2"/>
            </a:outerShdw>
          </a:effectLst>
        </p:spPr>
        <p:txBody>
          <a:bodyPr wrap="none" lIns="91301" tIns="45652" rIns="91301" bIns="45652" anchor="ctr"/>
          <a:lstStyle>
            <a:lvl1pPr>
              <a:lnSpc>
                <a:spcPct val="95000"/>
              </a:lnSpc>
              <a:spcBef>
                <a:spcPct val="40000"/>
              </a:spcBef>
              <a:buClr>
                <a:srgbClr val="F42A41"/>
              </a:buClr>
              <a:buSzPct val="90000"/>
              <a:buBlip>
                <a:blip r:embed="rId3"/>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algn="ctr">
              <a:lnSpc>
                <a:spcPct val="90000"/>
              </a:lnSpc>
              <a:spcBef>
                <a:spcPct val="30000"/>
              </a:spcBef>
              <a:buClrTx/>
              <a:buSzTx/>
              <a:buFontTx/>
              <a:buNone/>
            </a:pPr>
            <a:r>
              <a:rPr lang="en-US" altLang="zh-CN" sz="1400">
                <a:latin typeface="Arial" panose="020B0604020202020204" pitchFamily="34" charset="0"/>
              </a:rPr>
              <a:t>I</a:t>
            </a:r>
          </a:p>
        </p:txBody>
      </p:sp>
      <p:sp>
        <p:nvSpPr>
          <p:cNvPr id="22564" name="AutoShape 37"/>
          <p:cNvSpPr>
            <a:spLocks noChangeArrowheads="1"/>
          </p:cNvSpPr>
          <p:nvPr/>
        </p:nvSpPr>
        <p:spPr bwMode="blackWhite">
          <a:xfrm>
            <a:off x="7493000" y="2057400"/>
            <a:ext cx="736600" cy="381000"/>
          </a:xfrm>
          <a:prstGeom prst="homePlate">
            <a:avLst>
              <a:gd name="adj" fmla="val 48333"/>
            </a:avLst>
          </a:prstGeom>
          <a:solidFill>
            <a:srgbClr val="9900FF"/>
          </a:solidFill>
          <a:ln w="12700" algn="ctr">
            <a:solidFill>
              <a:schemeClr val="tx1"/>
            </a:solidFill>
            <a:miter lim="800000"/>
            <a:headEnd/>
            <a:tailEnd/>
          </a:ln>
          <a:effectLst>
            <a:outerShdw dist="35921" dir="2700000" algn="ctr" rotWithShape="0">
              <a:schemeClr val="bg2"/>
            </a:outerShdw>
          </a:effectLst>
        </p:spPr>
        <p:txBody>
          <a:bodyPr wrap="none" lIns="91301" tIns="45652" rIns="91301" bIns="45652" anchor="ctr"/>
          <a:lstStyle>
            <a:lvl1pPr>
              <a:lnSpc>
                <a:spcPct val="95000"/>
              </a:lnSpc>
              <a:spcBef>
                <a:spcPct val="40000"/>
              </a:spcBef>
              <a:buClr>
                <a:srgbClr val="F42A41"/>
              </a:buClr>
              <a:buSzPct val="90000"/>
              <a:buBlip>
                <a:blip r:embed="rId3"/>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algn="ctr">
              <a:lnSpc>
                <a:spcPct val="90000"/>
              </a:lnSpc>
              <a:spcBef>
                <a:spcPct val="30000"/>
              </a:spcBef>
              <a:buClrTx/>
              <a:buSzTx/>
              <a:buFontTx/>
              <a:buNone/>
            </a:pPr>
            <a:r>
              <a:rPr lang="en-US" altLang="zh-CN" sz="1400">
                <a:latin typeface="Arial" panose="020B0604020202020204" pitchFamily="34" charset="0"/>
              </a:rPr>
              <a:t>C</a:t>
            </a:r>
          </a:p>
        </p:txBody>
      </p:sp>
      <p:pic>
        <p:nvPicPr>
          <p:cNvPr id="22565" name="Picture 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7350" y="0"/>
            <a:ext cx="1136650"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9"/>
          <p:cNvSpPr>
            <a:spLocks noGrp="1"/>
          </p:cNvSpPr>
          <p:nvPr>
            <p:ph type="title"/>
          </p:nvPr>
        </p:nvSpPr>
        <p:spPr>
          <a:xfrm>
            <a:off x="238542" y="236326"/>
            <a:ext cx="8676861" cy="762000"/>
          </a:xfrm>
        </p:spPr>
        <p:txBody>
          <a:bodyPr/>
          <a:lstStyle/>
          <a:p>
            <a:pPr eaLnBrk="1" hangingPunct="1">
              <a:defRPr/>
            </a:pPr>
            <a:r>
              <a:rPr sz="3600">
                <a:ea typeface="+mj-ea"/>
              </a:rPr>
              <a:t>Project Plan Timing </a:t>
            </a:r>
          </a:p>
        </p:txBody>
      </p:sp>
      <p:sp>
        <p:nvSpPr>
          <p:cNvPr id="22567" name="Slide Number Placeholder 2"/>
          <p:cNvSpPr>
            <a:spLocks noGrp="1"/>
          </p:cNvSpPr>
          <p:nvPr>
            <p:ph type="sldNum" sz="quarter" idx="11"/>
          </p:nvPr>
        </p:nvSpPr>
        <p:spPr bwMode="auto">
          <a:xfrm>
            <a:off x="0" y="6492875"/>
            <a:ext cx="457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lstStyle>
            <a:lvl1pPr>
              <a:lnSpc>
                <a:spcPct val="95000"/>
              </a:lnSpc>
              <a:spcBef>
                <a:spcPct val="40000"/>
              </a:spcBef>
              <a:buClr>
                <a:srgbClr val="F42A41"/>
              </a:buClr>
              <a:buSzPct val="90000"/>
              <a:buBlip>
                <a:blip r:embed="rId3"/>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a:lnSpc>
                <a:spcPct val="100000"/>
              </a:lnSpc>
              <a:spcBef>
                <a:spcPct val="0"/>
              </a:spcBef>
              <a:buClrTx/>
              <a:buSzTx/>
              <a:buFontTx/>
              <a:buNone/>
            </a:pPr>
            <a:fld id="{7FF18998-ECCD-44BB-BF18-A5773403512E}" type="slidenum">
              <a:rPr lang="en-US" altLang="zh-CN" sz="1200" b="0">
                <a:solidFill>
                  <a:srgbClr val="606060"/>
                </a:solidFill>
                <a:latin typeface="Arial" panose="020B0604020202020204" pitchFamily="34" charset="0"/>
              </a:rPr>
              <a:pPr>
                <a:lnSpc>
                  <a:spcPct val="100000"/>
                </a:lnSpc>
                <a:spcBef>
                  <a:spcPct val="0"/>
                </a:spcBef>
                <a:buClrTx/>
                <a:buSzTx/>
                <a:buFontTx/>
                <a:buNone/>
              </a:pPr>
              <a:t>7</a:t>
            </a:fld>
            <a:endParaRPr lang="en-US" altLang="zh-CN" sz="1200" b="0">
              <a:solidFill>
                <a:srgbClr val="606060"/>
              </a:solidFill>
              <a:latin typeface="Arial" panose="020B0604020202020204" pitchFamily="34" charset="0"/>
            </a:endParaRPr>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1"/>
          <p:cNvSpPr>
            <a:spLocks noGrp="1"/>
          </p:cNvSpPr>
          <p:nvPr>
            <p:ph idx="1"/>
          </p:nvPr>
        </p:nvSpPr>
        <p:spPr>
          <a:xfrm>
            <a:off x="236538" y="1408113"/>
            <a:ext cx="8802687" cy="5278437"/>
          </a:xfrm>
        </p:spPr>
        <p:txBody>
          <a:bodyPr/>
          <a:lstStyle/>
          <a:p>
            <a:pPr>
              <a:defRPr/>
            </a:pPr>
            <a:r>
              <a:rPr lang="en-US" altLang="zh-CN" dirty="0">
                <a:ea typeface="ＭＳ Ｐゴシック" pitchFamily="34" charset="-128"/>
              </a:rPr>
              <a:t>Key Term 1 – Definition</a:t>
            </a:r>
            <a:br>
              <a:rPr lang="en-US" altLang="zh-CN" dirty="0">
                <a:ea typeface="ＭＳ Ｐゴシック" pitchFamily="34" charset="-128"/>
              </a:rPr>
            </a:br>
            <a:r>
              <a:rPr lang="en-US" altLang="zh-CN" sz="2400" b="0" dirty="0">
                <a:ea typeface="ＭＳ Ｐゴシック" pitchFamily="34" charset="-128"/>
              </a:rPr>
              <a:t>NA</a:t>
            </a:r>
          </a:p>
          <a:p>
            <a:pPr marL="0" indent="0">
              <a:buFontTx/>
              <a:buNone/>
              <a:defRPr/>
            </a:pPr>
            <a:r>
              <a:rPr lang="en-US" altLang="zh-CN" dirty="0">
                <a:ea typeface="ＭＳ Ｐゴシック" pitchFamily="34" charset="-128"/>
              </a:rPr>
              <a:t> </a:t>
            </a:r>
          </a:p>
        </p:txBody>
      </p:sp>
      <p:sp>
        <p:nvSpPr>
          <p:cNvPr id="3" name="Title 2"/>
          <p:cNvSpPr>
            <a:spLocks noGrp="1"/>
          </p:cNvSpPr>
          <p:nvPr>
            <p:ph type="title"/>
          </p:nvPr>
        </p:nvSpPr>
        <p:spPr/>
        <p:txBody>
          <a:bodyPr/>
          <a:lstStyle/>
          <a:p>
            <a:pPr>
              <a:defRPr/>
            </a:pPr>
            <a:r>
              <a:rPr sz="3600" dirty="0">
                <a:ea typeface="+mj-ea"/>
              </a:rPr>
              <a:t>Operational Definition of Key Terms </a:t>
            </a:r>
          </a:p>
        </p:txBody>
      </p:sp>
      <p:pic>
        <p:nvPicPr>
          <p:cNvPr id="2458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7350" y="0"/>
            <a:ext cx="1136650"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Slide Number Placeholder 2"/>
          <p:cNvSpPr>
            <a:spLocks noGrp="1"/>
          </p:cNvSpPr>
          <p:nvPr>
            <p:ph type="sldNum" sz="quarter" idx="11"/>
          </p:nvPr>
        </p:nvSpPr>
        <p:spPr bwMode="auto">
          <a:xfrm>
            <a:off x="0" y="6492875"/>
            <a:ext cx="457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lstStyle>
            <a:lvl1pPr>
              <a:lnSpc>
                <a:spcPct val="95000"/>
              </a:lnSpc>
              <a:spcBef>
                <a:spcPct val="40000"/>
              </a:spcBef>
              <a:buClr>
                <a:srgbClr val="F42A41"/>
              </a:buClr>
              <a:buSzPct val="90000"/>
              <a:buBlip>
                <a:blip r:embed="rId4"/>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a:lnSpc>
                <a:spcPct val="100000"/>
              </a:lnSpc>
              <a:spcBef>
                <a:spcPct val="0"/>
              </a:spcBef>
              <a:buClrTx/>
              <a:buSzTx/>
              <a:buFontTx/>
              <a:buNone/>
            </a:pPr>
            <a:fld id="{8DAE8A01-2EBC-40F4-8371-5E5448C5A8F0}" type="slidenum">
              <a:rPr lang="en-US" altLang="zh-CN" sz="1200" b="0">
                <a:solidFill>
                  <a:srgbClr val="606060"/>
                </a:solidFill>
                <a:latin typeface="Arial" panose="020B0604020202020204" pitchFamily="34" charset="0"/>
              </a:rPr>
              <a:pPr>
                <a:lnSpc>
                  <a:spcPct val="100000"/>
                </a:lnSpc>
                <a:spcBef>
                  <a:spcPct val="0"/>
                </a:spcBef>
                <a:buClrTx/>
                <a:buSzTx/>
                <a:buFontTx/>
                <a:buNone/>
              </a:pPr>
              <a:t>8</a:t>
            </a:fld>
            <a:endParaRPr lang="en-US" altLang="zh-CN" sz="1200" b="0">
              <a:solidFill>
                <a:srgbClr val="606060"/>
              </a:solidFill>
              <a:latin typeface="Arial" panose="020B0604020202020204" pitchFamily="34" charset="0"/>
            </a:endParaRPr>
          </a:p>
        </p:txBody>
      </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sz="3600">
                <a:ea typeface="+mj-ea"/>
              </a:rPr>
              <a:t>Voice of the Customer </a:t>
            </a:r>
          </a:p>
        </p:txBody>
      </p:sp>
      <p:pic>
        <p:nvPicPr>
          <p:cNvPr id="26627"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7350" y="0"/>
            <a:ext cx="1136650"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Slide Number Placeholder 2"/>
          <p:cNvSpPr>
            <a:spLocks noGrp="1"/>
          </p:cNvSpPr>
          <p:nvPr>
            <p:ph type="sldNum" sz="quarter" idx="11"/>
          </p:nvPr>
        </p:nvSpPr>
        <p:spPr bwMode="auto">
          <a:xfrm>
            <a:off x="0" y="6492875"/>
            <a:ext cx="457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8" tIns="41029" rIns="82058" bIns="41029"/>
          <a:lstStyle>
            <a:lvl1pPr>
              <a:lnSpc>
                <a:spcPct val="95000"/>
              </a:lnSpc>
              <a:spcBef>
                <a:spcPct val="40000"/>
              </a:spcBef>
              <a:buClr>
                <a:srgbClr val="F42A41"/>
              </a:buClr>
              <a:buSzPct val="90000"/>
              <a:buBlip>
                <a:blip r:embed="rId4"/>
              </a:buBlip>
              <a:defRPr sz="28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buChar char="–"/>
              <a:defRPr sz="26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buChar char="•"/>
              <a:defRPr sz="2000">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buChar char="–"/>
              <a:defRPr>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a:lnSpc>
                <a:spcPct val="100000"/>
              </a:lnSpc>
              <a:spcBef>
                <a:spcPct val="0"/>
              </a:spcBef>
              <a:buClrTx/>
              <a:buSzTx/>
              <a:buFontTx/>
              <a:buNone/>
            </a:pPr>
            <a:fld id="{56A1E89B-C160-4981-881B-D746D9B770D1}" type="slidenum">
              <a:rPr lang="en-US" altLang="zh-CN" sz="1200" b="0">
                <a:solidFill>
                  <a:srgbClr val="606060"/>
                </a:solidFill>
                <a:latin typeface="Arial" panose="020B0604020202020204" pitchFamily="34" charset="0"/>
              </a:rPr>
              <a:pPr>
                <a:lnSpc>
                  <a:spcPct val="100000"/>
                </a:lnSpc>
                <a:spcBef>
                  <a:spcPct val="0"/>
                </a:spcBef>
                <a:buClrTx/>
                <a:buSzTx/>
                <a:buFontTx/>
                <a:buNone/>
              </a:pPr>
              <a:t>9</a:t>
            </a:fld>
            <a:endParaRPr lang="en-US" altLang="zh-CN" sz="1200" b="0">
              <a:solidFill>
                <a:srgbClr val="606060"/>
              </a:solidFill>
              <a:latin typeface="Arial" panose="020B0604020202020204" pitchFamily="34" charset="0"/>
            </a:endParaRPr>
          </a:p>
        </p:txBody>
      </p:sp>
      <p:graphicFrame>
        <p:nvGraphicFramePr>
          <p:cNvPr id="6" name="Content Placeholder 7"/>
          <p:cNvGraphicFramePr>
            <a:graphicFrameLocks noGrp="1"/>
          </p:cNvGraphicFramePr>
          <p:nvPr>
            <p:ph idx="1"/>
          </p:nvPr>
        </p:nvGraphicFramePr>
        <p:xfrm>
          <a:off x="236538" y="1663700"/>
          <a:ext cx="8534400" cy="3524251"/>
        </p:xfrm>
        <a:graphic>
          <a:graphicData uri="http://schemas.openxmlformats.org/drawingml/2006/table">
            <a:tbl>
              <a:tblPr/>
              <a:tblGrid>
                <a:gridCol w="1636712">
                  <a:extLst>
                    <a:ext uri="{9D8B030D-6E8A-4147-A177-3AD203B41FA5}">
                      <a16:colId xmlns:a16="http://schemas.microsoft.com/office/drawing/2014/main" val="3354535868"/>
                    </a:ext>
                  </a:extLst>
                </a:gridCol>
                <a:gridCol w="2087563">
                  <a:extLst>
                    <a:ext uri="{9D8B030D-6E8A-4147-A177-3AD203B41FA5}">
                      <a16:colId xmlns:a16="http://schemas.microsoft.com/office/drawing/2014/main" val="3648311731"/>
                    </a:ext>
                  </a:extLst>
                </a:gridCol>
                <a:gridCol w="2295525">
                  <a:extLst>
                    <a:ext uri="{9D8B030D-6E8A-4147-A177-3AD203B41FA5}">
                      <a16:colId xmlns:a16="http://schemas.microsoft.com/office/drawing/2014/main" val="582045535"/>
                    </a:ext>
                  </a:extLst>
                </a:gridCol>
                <a:gridCol w="2514600">
                  <a:extLst>
                    <a:ext uri="{9D8B030D-6E8A-4147-A177-3AD203B41FA5}">
                      <a16:colId xmlns:a16="http://schemas.microsoft.com/office/drawing/2014/main" val="3996486264"/>
                    </a:ext>
                  </a:extLst>
                </a:gridCol>
              </a:tblGrid>
              <a:tr h="280988">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en-US" sz="1500" b="1" i="0" u="sng" strike="noStrike" cap="none" normalizeH="0" baseline="0">
                          <a:ln>
                            <a:noFill/>
                          </a:ln>
                          <a:solidFill>
                            <a:schemeClr val="tx1"/>
                          </a:solidFill>
                          <a:effectLst/>
                          <a:latin typeface="Verdana" panose="020B0604030504040204" pitchFamily="34" charset="0"/>
                          <a:ea typeface="MS PGothic" panose="020B0600070205080204" pitchFamily="34" charset="-128"/>
                        </a:rPr>
                        <a:t>Customer</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497BA"/>
                    </a:solid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en-US" sz="1500" b="1" i="0" u="sng" strike="noStrike" cap="none" normalizeH="0" baseline="0">
                          <a:ln>
                            <a:noFill/>
                          </a:ln>
                          <a:solidFill>
                            <a:schemeClr val="tx1"/>
                          </a:solidFill>
                          <a:effectLst/>
                          <a:latin typeface="Verdana" panose="020B0604030504040204" pitchFamily="34" charset="0"/>
                          <a:ea typeface="MS PGothic" panose="020B0600070205080204" pitchFamily="34" charset="-128"/>
                        </a:rPr>
                        <a:t>Voice of Customer</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497BA"/>
                    </a:solid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en-US" sz="1500" b="1" i="0" u="sng" strike="noStrike" cap="none" normalizeH="0" baseline="0">
                          <a:ln>
                            <a:noFill/>
                          </a:ln>
                          <a:solidFill>
                            <a:schemeClr val="tx1"/>
                          </a:solidFill>
                          <a:effectLst/>
                          <a:latin typeface="Verdana" panose="020B0604030504040204" pitchFamily="34" charset="0"/>
                          <a:ea typeface="MS PGothic" panose="020B0600070205080204" pitchFamily="34" charset="-128"/>
                        </a:rPr>
                        <a:t>Key Issue</a:t>
                      </a:r>
                    </a:p>
                  </a:txBody>
                  <a:tcPr marL="0" marR="0" marT="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497BA"/>
                    </a:solid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en-US" sz="1500" b="1" i="0" u="sng" strike="noStrike" cap="none" normalizeH="0" baseline="0">
                          <a:ln>
                            <a:noFill/>
                          </a:ln>
                          <a:solidFill>
                            <a:schemeClr val="tx1"/>
                          </a:solidFill>
                          <a:effectLst/>
                          <a:latin typeface="Verdana" panose="020B0604030504040204" pitchFamily="34" charset="0"/>
                          <a:ea typeface="MS PGothic" panose="020B0600070205080204" pitchFamily="34" charset="-128"/>
                        </a:rPr>
                        <a:t>CTQ (the Y)</a:t>
                      </a:r>
                    </a:p>
                  </a:txBody>
                  <a:tcPr marL="0" marR="0" marT="0" marB="0" anchor="ctr"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6497BA"/>
                    </a:solidFill>
                  </a:tcPr>
                </a:tc>
                <a:extLst>
                  <a:ext uri="{0D108BD9-81ED-4DB2-BD59-A6C34878D82A}">
                    <a16:rowId xmlns:a16="http://schemas.microsoft.com/office/drawing/2014/main" val="1595982746"/>
                  </a:ext>
                </a:extLst>
              </a:tr>
              <a:tr h="822325">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ea typeface="MS PGothic" panose="020B0600070205080204" pitchFamily="34" charset="-128"/>
                        </a:rPr>
                        <a:t>Supply Chain Planners</a:t>
                      </a:r>
                    </a:p>
                    <a:p>
                      <a:pPr marL="0" marR="0" lvl="0" indent="0" algn="l" defTabSz="914400" rtl="0" eaLnBrk="1" fontAlgn="t"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chemeClr val="tx1"/>
                        </a:solidFill>
                        <a:effectLst/>
                        <a:latin typeface="Verdana" panose="020B0604030504040204" pitchFamily="34" charset="0"/>
                        <a:ea typeface="MS PGothic" panose="020B0600070205080204" pitchFamily="34" charset="-128"/>
                      </a:endParaRPr>
                    </a:p>
                  </a:txBody>
                  <a:tcPr marL="0" marR="0" marT="0" marB="0"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rPr>
                        <a:t>Accomplish the throughput promotion of Collimator line</a:t>
                      </a:r>
                    </a:p>
                  </a:txBody>
                  <a:tcPr marL="0" marR="0" marT="0" marB="0"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ea typeface="MS PGothic" panose="020B0600070205080204" pitchFamily="34" charset="-128"/>
                        </a:rPr>
                        <a:t>Improve the throughput</a:t>
                      </a:r>
                    </a:p>
                  </a:txBody>
                  <a:tcPr marL="0" marR="0" marT="0" marB="0"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rowSpan="3">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chemeClr val="tx1"/>
                        </a:solidFill>
                        <a:effectLst/>
                        <a:latin typeface="Verdana" panose="020B0604030504040204" pitchFamily="34" charset="0"/>
                        <a:ea typeface="MS PGothic" panose="020B0600070205080204" pitchFamily="34" charset="-128"/>
                      </a:endParaRPr>
                    </a:p>
                    <a:p>
                      <a:pPr marL="0" marR="0" lvl="0" indent="0" algn="l" defTabSz="914400" rtl="0" eaLnBrk="1" fontAlgn="t"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chemeClr val="tx1"/>
                        </a:solidFill>
                        <a:effectLst/>
                        <a:latin typeface="Verdana" panose="020B0604030504040204" pitchFamily="34" charset="0"/>
                        <a:ea typeface="MS PGothic" panose="020B0600070205080204" pitchFamily="34" charset="-128"/>
                      </a:endParaRPr>
                    </a:p>
                    <a:p>
                      <a:pPr marL="0" marR="0" lvl="0" indent="0" algn="l" defTabSz="914400" rtl="0" eaLnBrk="1" fontAlgn="t"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chemeClr val="tx1"/>
                        </a:solidFill>
                        <a:effectLst/>
                        <a:latin typeface="Verdana" panose="020B0604030504040204" pitchFamily="34" charset="0"/>
                        <a:ea typeface="MS PGothic" panose="020B0600070205080204" pitchFamily="34" charset="-128"/>
                      </a:endParaRPr>
                    </a:p>
                    <a:p>
                      <a:pPr marL="0" marR="0" lvl="0" indent="0" algn="l" defTabSz="914400" rtl="0" eaLnBrk="1" fontAlgn="t"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chemeClr val="tx1"/>
                        </a:solidFill>
                        <a:effectLst/>
                        <a:latin typeface="Verdana" panose="020B0604030504040204" pitchFamily="34" charset="0"/>
                        <a:ea typeface="MS PGothic" panose="020B0600070205080204" pitchFamily="34" charset="-128"/>
                      </a:endParaRPr>
                    </a:p>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ea typeface="MS PGothic" panose="020B0600070205080204" pitchFamily="34" charset="-128"/>
                        </a:rPr>
                        <a:t>Reduce the assembly operation labor of collimator line</a:t>
                      </a:r>
                    </a:p>
                    <a:p>
                      <a:pPr marL="0" marR="0" lvl="0" indent="0" algn="l" defTabSz="914400" rtl="0" eaLnBrk="1" fontAlgn="t"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chemeClr val="tx1"/>
                        </a:solidFill>
                        <a:effectLst/>
                        <a:latin typeface="Verdana" panose="020B0604030504040204" pitchFamily="34" charset="0"/>
                        <a:ea typeface="MS PGothic" panose="020B0600070205080204" pitchFamily="34" charset="-128"/>
                      </a:endParaRPr>
                    </a:p>
                  </a:txBody>
                  <a:tcPr marL="0" marR="0" marT="0" marB="0"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73857120"/>
                  </a:ext>
                </a:extLst>
              </a:tr>
              <a:tr h="1282700">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ea typeface="MS PGothic" panose="020B0600070205080204" pitchFamily="34" charset="-128"/>
                        </a:rPr>
                        <a:t>Collimator line’s foreman</a:t>
                      </a:r>
                    </a:p>
                  </a:txBody>
                  <a:tcPr marL="0" marR="0" marT="0" marB="0"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rPr>
                        <a:t>Add more people, shorten the training duration and optimizing the operation technology</a:t>
                      </a:r>
                    </a:p>
                  </a:txBody>
                  <a:tcPr marL="0" marR="0" marT="0" marB="0"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ea typeface="MS PGothic" panose="020B0600070205080204" pitchFamily="34" charset="-128"/>
                        </a:rPr>
                        <a:t>Need more manpower, shorten training time and optimization</a:t>
                      </a:r>
                    </a:p>
                  </a:txBody>
                  <a:tcPr marL="0" marR="0" marT="0" marB="0"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en-US"/>
                    </a:p>
                  </a:txBody>
                  <a:tcPr/>
                </a:tc>
                <a:extLst>
                  <a:ext uri="{0D108BD9-81ED-4DB2-BD59-A6C34878D82A}">
                    <a16:rowId xmlns:a16="http://schemas.microsoft.com/office/drawing/2014/main" val="2860590928"/>
                  </a:ext>
                </a:extLst>
              </a:tr>
              <a:tr h="1138238">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ea typeface="MS PGothic" panose="020B0600070205080204" pitchFamily="34" charset="-128"/>
                        </a:rPr>
                        <a:t>Product Manager</a:t>
                      </a:r>
                    </a:p>
                    <a:p>
                      <a:pPr marL="0" marR="0" lvl="0" indent="0" algn="l" defTabSz="914400" rtl="0" eaLnBrk="1" fontAlgn="t"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chemeClr val="tx1"/>
                        </a:solidFill>
                        <a:effectLst/>
                        <a:latin typeface="Verdana" panose="020B0604030504040204" pitchFamily="34" charset="0"/>
                        <a:ea typeface="MS PGothic" panose="020B0600070205080204" pitchFamily="34" charset="-128"/>
                      </a:endParaRPr>
                    </a:p>
                  </a:txBody>
                  <a:tcPr marL="0" marR="0" marT="0" marB="0"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ea typeface="MS PGothic" panose="020B0600070205080204" pitchFamily="34" charset="-128"/>
                        </a:rPr>
                        <a:t>Improve employee’s productive efficiency</a:t>
                      </a:r>
                    </a:p>
                  </a:txBody>
                  <a:tcPr marL="0" marR="0" marT="0" marB="0"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a:lnSpc>
                          <a:spcPct val="95000"/>
                        </a:lnSpc>
                        <a:spcBef>
                          <a:spcPct val="40000"/>
                        </a:spcBef>
                        <a:buClr>
                          <a:srgbClr val="F42A41"/>
                        </a:buClr>
                        <a:buSzPct val="90000"/>
                        <a:defRPr sz="2400" b="1">
                          <a:solidFill>
                            <a:schemeClr val="tx1"/>
                          </a:solidFill>
                          <a:latin typeface="Verdana" panose="020B0604030504040204" pitchFamily="34" charset="0"/>
                          <a:ea typeface="MS PGothic" panose="020B0600070205080204" pitchFamily="34" charset="-128"/>
                          <a:cs typeface="Arial" panose="020B0604020202020204" pitchFamily="34" charset="0"/>
                        </a:defRPr>
                      </a:lvl1pPr>
                      <a:lvl2pPr marL="742950" indent="-285750">
                        <a:lnSpc>
                          <a:spcPct val="95000"/>
                        </a:lnSpc>
                        <a:spcBef>
                          <a:spcPct val="40000"/>
                        </a:spcBef>
                        <a:buClr>
                          <a:srgbClr val="FF0000"/>
                        </a:buClr>
                        <a:buFont typeface="Arial" panose="020B0604020202020204" pitchFamily="34" charset="0"/>
                        <a:defRPr sz="2200">
                          <a:solidFill>
                            <a:schemeClr val="tx1"/>
                          </a:solidFill>
                          <a:latin typeface="Verdana" panose="020B0604030504040204" pitchFamily="34" charset="0"/>
                          <a:ea typeface="MS PGothic" panose="020B0600070205080204" pitchFamily="34" charset="-128"/>
                          <a:cs typeface="Arial" panose="020B0604020202020204" pitchFamily="34" charset="0"/>
                        </a:defRPr>
                      </a:lvl2pPr>
                      <a:lvl3pPr marL="1143000" indent="-228600">
                        <a:lnSpc>
                          <a:spcPct val="95000"/>
                        </a:lnSpc>
                        <a:spcBef>
                          <a:spcPct val="40000"/>
                        </a:spcBef>
                        <a:buClr>
                          <a:schemeClr val="tx1"/>
                        </a:buClr>
                        <a:defRPr>
                          <a:solidFill>
                            <a:schemeClr val="tx1"/>
                          </a:solidFill>
                          <a:latin typeface="Verdana" panose="020B0604030504040204" pitchFamily="34" charset="0"/>
                          <a:ea typeface="MS PGothic" panose="020B0600070205080204" pitchFamily="34" charset="-128"/>
                          <a:cs typeface="Arial" panose="020B0604020202020204" pitchFamily="34" charset="0"/>
                        </a:defRPr>
                      </a:lvl3pPr>
                      <a:lvl4pPr marL="1600200" indent="-228600">
                        <a:lnSpc>
                          <a:spcPct val="95000"/>
                        </a:lnSpc>
                        <a:spcBef>
                          <a:spcPct val="40000"/>
                        </a:spcBef>
                        <a:defRPr sz="1600">
                          <a:solidFill>
                            <a:schemeClr val="tx1"/>
                          </a:solidFill>
                          <a:latin typeface="Verdana" panose="020B0604030504040204" pitchFamily="34" charset="0"/>
                          <a:ea typeface="MS PGothic" panose="020B0600070205080204" pitchFamily="34" charset="-128"/>
                          <a:cs typeface="Arial" panose="020B0604020202020204" pitchFamily="34" charset="0"/>
                        </a:defRPr>
                      </a:lvl4pPr>
                      <a:lvl5pPr marL="2057400" indent="-228600">
                        <a:spcBef>
                          <a:spcPct val="20000"/>
                        </a:spcBef>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b="1">
                          <a:solidFill>
                            <a:schemeClr val="tx1"/>
                          </a:solidFill>
                          <a:latin typeface="Verdana" panose="020B0604030504040204" pitchFamily="34" charset="0"/>
                          <a:ea typeface="MS PGothic" panose="020B0600070205080204" pitchFamily="34" charset="-128"/>
                          <a:cs typeface="Arial" panose="020B06040202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Verdana" panose="020B0604030504040204" pitchFamily="34" charset="0"/>
                          <a:ea typeface="MS PGothic" panose="020B0600070205080204" pitchFamily="34" charset="-128"/>
                        </a:rPr>
                        <a:t>Improve efficiency</a:t>
                      </a:r>
                    </a:p>
                  </a:txBody>
                  <a:tcPr marL="0" marR="0" marT="0" marB="0"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en-US"/>
                    </a:p>
                  </a:txBody>
                  <a:tcPr/>
                </a:tc>
                <a:extLst>
                  <a:ext uri="{0D108BD9-81ED-4DB2-BD59-A6C34878D82A}">
                    <a16:rowId xmlns:a16="http://schemas.microsoft.com/office/drawing/2014/main" val="1190344477"/>
                  </a:ext>
                </a:extLst>
              </a:tr>
            </a:tbl>
          </a:graphicData>
        </a:graphic>
      </p:graphicFrame>
    </p:spTree>
  </p:cSld>
  <p:clrMapOvr>
    <a:masterClrMapping/>
  </p:clrMapOvr>
  <p:transition spd="med">
    <p:fade/>
  </p:transition>
</p:sld>
</file>

<file path=ppt/theme/theme1.xml><?xml version="1.0" encoding="utf-8"?>
<a:theme xmlns:a="http://schemas.openxmlformats.org/drawingml/2006/main" name="Molex">
  <a:themeElements>
    <a:clrScheme name="MOLEX 201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LEX 2011 TEXT">
      <a:majorFont>
        <a:latin typeface="Verdana"/>
        <a:ea typeface="ＭＳ Ｐゴシック"/>
        <a:cs typeface="Arial"/>
      </a:majorFont>
      <a:minorFont>
        <a:latin typeface="Verdana"/>
        <a:ea typeface="ＭＳ Ｐゴシック"/>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lumMod val="75000"/>
          </a:schemeClr>
        </a:solidFill>
        <a:ln w="9525">
          <a:noFill/>
          <a:miter lim="800000"/>
          <a:headEnd/>
          <a:tailEnd/>
        </a:ln>
        <a:effectLst/>
        <a:scene3d>
          <a:camera prst="orthographicFront"/>
          <a:lightRig rig="balanced" dir="t">
            <a:rot lat="0" lon="0" rev="600000"/>
          </a:lightRig>
        </a:scene3d>
        <a:sp3d>
          <a:bevelT prst="angle"/>
        </a:sp3d>
      </a:spPr>
      <a:bodyPr vert="horz" wrap="square" lIns="91440" tIns="45720" rIns="91440" bIns="45720" numCol="1" rtlCol="0" anchor="ctr" anchorCtr="1" compatLnSpc="1">
        <a:prstTxWarp prst="textNoShape">
          <a:avLst/>
        </a:prstTxWarp>
      </a:bodyPr>
      <a:lstStyle>
        <a:defPPr marL="0" marR="0" indent="0" algn="ctr" defTabSz="914400" rtl="0" eaLnBrk="1" fontAlgn="base" latinLnBrk="0" hangingPunct="1">
          <a:lnSpc>
            <a:spcPct val="95000"/>
          </a:lnSpc>
          <a:spcBef>
            <a:spcPct val="20000"/>
          </a:spcBef>
          <a:spcAft>
            <a:spcPct val="0"/>
          </a:spcAft>
          <a:buClr>
            <a:srgbClr val="F42A41"/>
          </a:buClr>
          <a:buSzPct val="80000"/>
          <a:buFontTx/>
          <a:buNone/>
          <a:tabLst/>
          <a:defRPr kumimoji="0" sz="2400" b="1" i="0" u="none" strike="noStrike" cap="none" normalizeH="0" baseline="0" smtClean="0">
            <a:ln>
              <a:noFill/>
            </a:ln>
            <a:solidFill>
              <a:schemeClr val="bg1"/>
            </a:solidFill>
            <a:effectLst/>
            <a:latin typeface="Arial" charset="0"/>
            <a:ea typeface="ＭＳ Ｐゴシック" pitchFamily="34" charset="-128"/>
          </a:defRPr>
        </a:defPPr>
      </a:lstStyle>
    </a:spDef>
    <a:lnDef>
      <a:spPr bwMode="auto">
        <a:xfrm>
          <a:off x="0" y="0"/>
          <a:ext cx="1" cy="1"/>
        </a:xfrm>
        <a:custGeom>
          <a:avLst/>
          <a:gdLst/>
          <a:ahLst/>
          <a:cxnLst/>
          <a:rect l="0" t="0" r="0" b="0"/>
          <a:pathLst/>
        </a:custGeom>
        <a:solidFill>
          <a:srgbClr val="008995"/>
        </a:solidFill>
        <a:ln w="8001" cap="flat" cmpd="sng" algn="ctr">
          <a:noFill/>
          <a:prstDash val="solid"/>
          <a:round/>
          <a:headEnd type="none" w="med" len="med"/>
          <a:tailEnd type="none" w="med" len="med"/>
        </a:ln>
        <a:effectLst/>
      </a:spPr>
      <a:bodyPr vert="horz" wrap="square" lIns="91440" tIns="45720" rIns="91440" bIns="45720" numCol="1" anchor="ctr" anchorCtr="1" compatLnSpc="1">
        <a:prstTxWarp prst="textNoShape">
          <a:avLst/>
        </a:prstTxWarp>
      </a:bodyPr>
      <a:lstStyle>
        <a:defPPr marL="0" marR="0" indent="0" algn="ctr" defTabSz="914400" rtl="0" eaLnBrk="1" fontAlgn="base" latinLnBrk="0" hangingPunct="1">
          <a:lnSpc>
            <a:spcPct val="95000"/>
          </a:lnSpc>
          <a:spcBef>
            <a:spcPct val="20000"/>
          </a:spcBef>
          <a:spcAft>
            <a:spcPct val="0"/>
          </a:spcAft>
          <a:buClr>
            <a:srgbClr val="F42A41"/>
          </a:buClr>
          <a:buSzPct val="80000"/>
          <a:buFontTx/>
          <a:buNone/>
          <a:tabLst/>
          <a:defRPr kumimoji="0" lang="en-US" sz="2400" b="1" i="0" u="none" strike="noStrike" cap="none" normalizeH="0" baseline="0" smtClean="0">
            <a:ln>
              <a:noFill/>
            </a:ln>
            <a:solidFill>
              <a:schemeClr val="bg1"/>
            </a:solidFill>
            <a:effectLst/>
            <a:latin typeface="Arial" charset="0"/>
            <a:ea typeface="ＭＳ Ｐゴシック" pitchFamily="34" charset="-128"/>
          </a:defRPr>
        </a:defPPr>
      </a:lstStyle>
    </a:ln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Molex</Template>
  <TotalTime>4470</TotalTime>
  <Words>1292</Words>
  <Application>Microsoft Office PowerPoint</Application>
  <PresentationFormat>全屏显示(4:3)</PresentationFormat>
  <Paragraphs>352</Paragraphs>
  <Slides>53</Slides>
  <Notes>35</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53</vt:i4>
      </vt:variant>
    </vt:vector>
  </HeadingPairs>
  <TitlesOfParts>
    <vt:vector size="60" baseType="lpstr">
      <vt:lpstr>ＭＳ Ｐゴシック</vt:lpstr>
      <vt:lpstr>ＭＳ Ｐゴシック</vt:lpstr>
      <vt:lpstr>ヒラギノ角ゴ Pro W3</vt:lpstr>
      <vt:lpstr>Arial</vt:lpstr>
      <vt:lpstr>Verdana</vt:lpstr>
      <vt:lpstr>Wingdings</vt:lpstr>
      <vt:lpstr>Molex</vt:lpstr>
      <vt:lpstr>Collimator assembly operation labor reduction</vt:lpstr>
      <vt:lpstr>DEFINE Phase</vt:lpstr>
      <vt:lpstr>Team Members</vt:lpstr>
      <vt:lpstr>Objective / Goal Statement:  – CTQ (specific &amp; measurable)</vt:lpstr>
      <vt:lpstr>Project Charter  </vt:lpstr>
      <vt:lpstr>Project Charter  </vt:lpstr>
      <vt:lpstr>Project Plan Timing </vt:lpstr>
      <vt:lpstr>Operational Definition of Key Terms </vt:lpstr>
      <vt:lpstr>Voice of the Customer </vt:lpstr>
      <vt:lpstr>High Level Process Map (SIPOC)</vt:lpstr>
      <vt:lpstr>MEASURE Phase</vt:lpstr>
      <vt:lpstr>Plan for Data Collection </vt:lpstr>
      <vt:lpstr>Stakeholder Analysis </vt:lpstr>
      <vt:lpstr>Confirmed Primary Metric Baseline </vt:lpstr>
      <vt:lpstr>Validate Measurement System</vt:lpstr>
      <vt:lpstr>Validate Measurement System</vt:lpstr>
      <vt:lpstr>The procedure take time </vt:lpstr>
      <vt:lpstr>The procedure take time </vt:lpstr>
      <vt:lpstr>Current State VSM </vt:lpstr>
      <vt:lpstr>Current State VSM </vt:lpstr>
      <vt:lpstr>Spaghetti Diagram (Before)</vt:lpstr>
      <vt:lpstr>Implement 6S – S1-S3</vt:lpstr>
      <vt:lpstr>Initial Financial / FTE Benefit Forecast </vt:lpstr>
      <vt:lpstr>ANALYZE Phase</vt:lpstr>
      <vt:lpstr>Analyze Current State Process – FLOW           </vt:lpstr>
      <vt:lpstr>Analyze Current State Process – FLOW         </vt:lpstr>
      <vt:lpstr>Analyze Current State Process – FLOW         </vt:lpstr>
      <vt:lpstr>Analyze Current State Process – FLOW </vt:lpstr>
      <vt:lpstr>Waste Review </vt:lpstr>
      <vt:lpstr>IMPROVE Phase</vt:lpstr>
      <vt:lpstr>Improve Process – PULL</vt:lpstr>
      <vt:lpstr>Improve Process – PULL</vt:lpstr>
      <vt:lpstr>Improve Process – PULL</vt:lpstr>
      <vt:lpstr>Run New Process</vt:lpstr>
      <vt:lpstr>Run New Process</vt:lpstr>
      <vt:lpstr>Run New Process</vt:lpstr>
      <vt:lpstr>Run New Process</vt:lpstr>
      <vt:lpstr>Future State VSM</vt:lpstr>
      <vt:lpstr>Future State VSM</vt:lpstr>
      <vt:lpstr>Spaghetti Diagram (After)</vt:lpstr>
      <vt:lpstr>Implement 6S – S4-S6</vt:lpstr>
      <vt:lpstr>Implement 6S – S4-S6</vt:lpstr>
      <vt:lpstr>CONTROL Phase</vt:lpstr>
      <vt:lpstr>Create &amp; Post SOP  </vt:lpstr>
      <vt:lpstr>Process &amp; Visual Controls</vt:lpstr>
      <vt:lpstr>Updated Financial / FTE Benefit Forecast </vt:lpstr>
      <vt:lpstr>To-Do List</vt:lpstr>
      <vt:lpstr>Lessons Learned</vt:lpstr>
      <vt:lpstr>Executive Summary</vt:lpstr>
      <vt:lpstr>Executive Summary </vt:lpstr>
      <vt:lpstr>Executive Summary </vt:lpstr>
      <vt:lpstr>项目心得 </vt:lpstr>
      <vt:lpstr>PowerPoint 演示文稿</vt:lpstr>
    </vt:vector>
  </TitlesOfParts>
  <Company>Molex</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Lean Overview West Bond SCORE Events April 2nd – 5th</dc:title>
  <dc:creator>tnagel</dc:creator>
  <cp:lastModifiedBy>Yang, Zhiwei</cp:lastModifiedBy>
  <cp:revision>292</cp:revision>
  <cp:lastPrinted>2006-07-11T21:38:20Z</cp:lastPrinted>
  <dcterms:created xsi:type="dcterms:W3CDTF">2007-04-09T18:24:28Z</dcterms:created>
  <dcterms:modified xsi:type="dcterms:W3CDTF">2017-12-18T06:05:22Z</dcterms:modified>
</cp:coreProperties>
</file>